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320" r:id="rId2"/>
    <p:sldId id="344" r:id="rId3"/>
    <p:sldId id="256" r:id="rId4"/>
    <p:sldId id="257" r:id="rId5"/>
    <p:sldId id="285" r:id="rId6"/>
    <p:sldId id="286" r:id="rId7"/>
    <p:sldId id="287" r:id="rId8"/>
    <p:sldId id="289" r:id="rId9"/>
    <p:sldId id="316" r:id="rId10"/>
    <p:sldId id="343" r:id="rId11"/>
    <p:sldId id="314" r:id="rId12"/>
    <p:sldId id="493" r:id="rId13"/>
    <p:sldId id="345" r:id="rId14"/>
    <p:sldId id="322" r:id="rId15"/>
    <p:sldId id="331" r:id="rId16"/>
    <p:sldId id="326" r:id="rId17"/>
    <p:sldId id="330" r:id="rId18"/>
    <p:sldId id="336" r:id="rId19"/>
    <p:sldId id="332" r:id="rId20"/>
    <p:sldId id="333" r:id="rId21"/>
    <p:sldId id="334" r:id="rId22"/>
    <p:sldId id="335" r:id="rId23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hy Chemistry" id="{016C2909-2912-4E66-BBA0-8E6E85FB0815}">
          <p14:sldIdLst>
            <p14:sldId id="320"/>
            <p14:sldId id="344"/>
          </p14:sldIdLst>
        </p14:section>
        <p14:section name="Atoms" id="{8529A9DD-FFEF-46CD-AADB-08B4CBA56A06}">
          <p14:sldIdLst>
            <p14:sldId id="256"/>
            <p14:sldId id="257"/>
            <p14:sldId id="285"/>
            <p14:sldId id="286"/>
            <p14:sldId id="287"/>
            <p14:sldId id="289"/>
            <p14:sldId id="316"/>
            <p14:sldId id="343"/>
            <p14:sldId id="314"/>
          </p14:sldIdLst>
        </p14:section>
        <p14:section name="Ions" id="{2C7F4D97-AD57-4B18-8367-37257200C0AF}">
          <p14:sldIdLst>
            <p14:sldId id="493"/>
            <p14:sldId id="345"/>
            <p14:sldId id="322"/>
            <p14:sldId id="331"/>
            <p14:sldId id="326"/>
            <p14:sldId id="330"/>
            <p14:sldId id="336"/>
            <p14:sldId id="332"/>
            <p14:sldId id="333"/>
            <p14:sldId id="334"/>
            <p14:sldId id="3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5EF"/>
    <a:srgbClr val="0000FF"/>
    <a:srgbClr val="FFCC00"/>
    <a:srgbClr val="CC99FF"/>
    <a:srgbClr val="008000"/>
    <a:srgbClr val="E0CCE0"/>
    <a:srgbClr val="B3B3FF"/>
    <a:srgbClr val="C1EAFF"/>
    <a:srgbClr val="66CCFF"/>
    <a:srgbClr val="FFC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3B8372-FF46-4158-A7EC-C5EB71A5503E}" v="373" dt="2022-01-11T15:14:02.1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84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64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5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 Mayberry" userId="cecd4e79-e9a6-45b1-a01a-f51df2288f6a" providerId="ADAL" clId="{E93B8372-FF46-4158-A7EC-C5EB71A5503E}"/>
    <pc:docChg chg="undo redo custSel addSld delSld modSld sldOrd modSection">
      <pc:chgData name="Jason  Mayberry" userId="cecd4e79-e9a6-45b1-a01a-f51df2288f6a" providerId="ADAL" clId="{E93B8372-FF46-4158-A7EC-C5EB71A5503E}" dt="2022-01-11T15:14:02.176" v="835" actId="1036"/>
      <pc:docMkLst>
        <pc:docMk/>
      </pc:docMkLst>
      <pc:sldChg chg="modSp">
        <pc:chgData name="Jason  Mayberry" userId="cecd4e79-e9a6-45b1-a01a-f51df2288f6a" providerId="ADAL" clId="{E93B8372-FF46-4158-A7EC-C5EB71A5503E}" dt="2022-01-10T19:23:31.329" v="832" actId="20577"/>
        <pc:sldMkLst>
          <pc:docMk/>
          <pc:sldMk cId="1958960830" sldId="257"/>
        </pc:sldMkLst>
        <pc:spChg chg="mod">
          <ac:chgData name="Jason  Mayberry" userId="cecd4e79-e9a6-45b1-a01a-f51df2288f6a" providerId="ADAL" clId="{E93B8372-FF46-4158-A7EC-C5EB71A5503E}" dt="2022-01-10T19:23:31.329" v="832" actId="20577"/>
          <ac:spMkLst>
            <pc:docMk/>
            <pc:sldMk cId="1958960830" sldId="257"/>
            <ac:spMk id="110" creationId="{00000000-0000-0000-0000-000000000000}"/>
          </ac:spMkLst>
        </pc:spChg>
      </pc:sldChg>
      <pc:sldChg chg="del">
        <pc:chgData name="Jason  Mayberry" userId="cecd4e79-e9a6-45b1-a01a-f51df2288f6a" providerId="ADAL" clId="{E93B8372-FF46-4158-A7EC-C5EB71A5503E}" dt="2022-01-10T13:26:49.939" v="8" actId="47"/>
        <pc:sldMkLst>
          <pc:docMk/>
          <pc:sldMk cId="4208972080" sldId="265"/>
        </pc:sldMkLst>
      </pc:sldChg>
      <pc:sldChg chg="addSp delSp modSp mod ord">
        <pc:chgData name="Jason  Mayberry" userId="cecd4e79-e9a6-45b1-a01a-f51df2288f6a" providerId="ADAL" clId="{E93B8372-FF46-4158-A7EC-C5EB71A5503E}" dt="2022-01-10T13:54:54.949" v="597" actId="20577"/>
        <pc:sldMkLst>
          <pc:docMk/>
          <pc:sldMk cId="2255407038" sldId="266"/>
        </pc:sldMkLst>
        <pc:spChg chg="mod">
          <ac:chgData name="Jason  Mayberry" userId="cecd4e79-e9a6-45b1-a01a-f51df2288f6a" providerId="ADAL" clId="{E93B8372-FF46-4158-A7EC-C5EB71A5503E}" dt="2022-01-10T13:54:54.949" v="597" actId="20577"/>
          <ac:spMkLst>
            <pc:docMk/>
            <pc:sldMk cId="2255407038" sldId="266"/>
            <ac:spMk id="2" creationId="{00000000-0000-0000-0000-000000000000}"/>
          </ac:spMkLst>
        </pc:spChg>
        <pc:spChg chg="del">
          <ac:chgData name="Jason  Mayberry" userId="cecd4e79-e9a6-45b1-a01a-f51df2288f6a" providerId="ADAL" clId="{E93B8372-FF46-4158-A7EC-C5EB71A5503E}" dt="2022-01-10T13:54:22.010" v="575" actId="478"/>
          <ac:spMkLst>
            <pc:docMk/>
            <pc:sldMk cId="2255407038" sldId="266"/>
            <ac:spMk id="4" creationId="{00000000-0000-0000-0000-000000000000}"/>
          </ac:spMkLst>
        </pc:spChg>
        <pc:spChg chg="mod">
          <ac:chgData name="Jason  Mayberry" userId="cecd4e79-e9a6-45b1-a01a-f51df2288f6a" providerId="ADAL" clId="{E93B8372-FF46-4158-A7EC-C5EB71A5503E}" dt="2022-01-10T13:54:47.446" v="580" actId="1076"/>
          <ac:spMkLst>
            <pc:docMk/>
            <pc:sldMk cId="2255407038" sldId="266"/>
            <ac:spMk id="6" creationId="{00000000-0000-0000-0000-000000000000}"/>
          </ac:spMkLst>
        </pc:spChg>
        <pc:spChg chg="add mod">
          <ac:chgData name="Jason  Mayberry" userId="cecd4e79-e9a6-45b1-a01a-f51df2288f6a" providerId="ADAL" clId="{E93B8372-FF46-4158-A7EC-C5EB71A5503E}" dt="2022-01-10T13:54:41.774" v="579" actId="1076"/>
          <ac:spMkLst>
            <pc:docMk/>
            <pc:sldMk cId="2255407038" sldId="266"/>
            <ac:spMk id="7" creationId="{6916CB75-263B-4010-A836-C841CA219E70}"/>
          </ac:spMkLst>
        </pc:spChg>
        <pc:picChg chg="del">
          <ac:chgData name="Jason  Mayberry" userId="cecd4e79-e9a6-45b1-a01a-f51df2288f6a" providerId="ADAL" clId="{E93B8372-FF46-4158-A7EC-C5EB71A5503E}" dt="2022-01-10T13:54:22.010" v="575" actId="478"/>
          <ac:picMkLst>
            <pc:docMk/>
            <pc:sldMk cId="2255407038" sldId="266"/>
            <ac:picMk id="5" creationId="{00000000-0000-0000-0000-000000000000}"/>
          </ac:picMkLst>
        </pc:picChg>
        <pc:picChg chg="add mod">
          <ac:chgData name="Jason  Mayberry" userId="cecd4e79-e9a6-45b1-a01a-f51df2288f6a" providerId="ADAL" clId="{E93B8372-FF46-4158-A7EC-C5EB71A5503E}" dt="2022-01-10T13:54:41.774" v="579" actId="1076"/>
          <ac:picMkLst>
            <pc:docMk/>
            <pc:sldMk cId="2255407038" sldId="266"/>
            <ac:picMk id="8" creationId="{CF09D964-7A9D-4DE8-AEE9-ABA4BB74717A}"/>
          </ac:picMkLst>
        </pc:picChg>
      </pc:sldChg>
      <pc:sldChg chg="del">
        <pc:chgData name="Jason  Mayberry" userId="cecd4e79-e9a6-45b1-a01a-f51df2288f6a" providerId="ADAL" clId="{E93B8372-FF46-4158-A7EC-C5EB71A5503E}" dt="2022-01-10T13:26:49.939" v="8" actId="47"/>
        <pc:sldMkLst>
          <pc:docMk/>
          <pc:sldMk cId="1615345105" sldId="267"/>
        </pc:sldMkLst>
      </pc:sldChg>
      <pc:sldChg chg="del ord">
        <pc:chgData name="Jason  Mayberry" userId="cecd4e79-e9a6-45b1-a01a-f51df2288f6a" providerId="ADAL" clId="{E93B8372-FF46-4158-A7EC-C5EB71A5503E}" dt="2022-01-10T13:48:19.051" v="130" actId="47"/>
        <pc:sldMkLst>
          <pc:docMk/>
          <pc:sldMk cId="521842046" sldId="269"/>
        </pc:sldMkLst>
      </pc:sldChg>
      <pc:sldChg chg="modSp add mod modAnim">
        <pc:chgData name="Jason  Mayberry" userId="cecd4e79-e9a6-45b1-a01a-f51df2288f6a" providerId="ADAL" clId="{E93B8372-FF46-4158-A7EC-C5EB71A5503E}" dt="2022-01-10T13:51:20.713" v="574" actId="20577"/>
        <pc:sldMkLst>
          <pc:docMk/>
          <pc:sldMk cId="4100309039" sldId="276"/>
        </pc:sldMkLst>
        <pc:spChg chg="mod">
          <ac:chgData name="Jason  Mayberry" userId="cecd4e79-e9a6-45b1-a01a-f51df2288f6a" providerId="ADAL" clId="{E93B8372-FF46-4158-A7EC-C5EB71A5503E}" dt="2022-01-10T13:47:15.241" v="9"/>
          <ac:spMkLst>
            <pc:docMk/>
            <pc:sldMk cId="4100309039" sldId="276"/>
            <ac:spMk id="3" creationId="{00000000-0000-0000-0000-000000000000}"/>
          </ac:spMkLst>
        </pc:spChg>
        <pc:spChg chg="mod">
          <ac:chgData name="Jason  Mayberry" userId="cecd4e79-e9a6-45b1-a01a-f51df2288f6a" providerId="ADAL" clId="{E93B8372-FF46-4158-A7EC-C5EB71A5503E}" dt="2022-01-10T13:50:47.914" v="522" actId="113"/>
          <ac:spMkLst>
            <pc:docMk/>
            <pc:sldMk cId="4100309039" sldId="276"/>
            <ac:spMk id="4" creationId="{00000000-0000-0000-0000-000000000000}"/>
          </ac:spMkLst>
        </pc:spChg>
        <pc:spChg chg="mod">
          <ac:chgData name="Jason  Mayberry" userId="cecd4e79-e9a6-45b1-a01a-f51df2288f6a" providerId="ADAL" clId="{E93B8372-FF46-4158-A7EC-C5EB71A5503E}" dt="2022-01-10T13:51:20.713" v="574" actId="20577"/>
          <ac:spMkLst>
            <pc:docMk/>
            <pc:sldMk cId="4100309039" sldId="276"/>
            <ac:spMk id="5" creationId="{00000000-0000-0000-0000-000000000000}"/>
          </ac:spMkLst>
        </pc:spChg>
        <pc:picChg chg="mod">
          <ac:chgData name="Jason  Mayberry" userId="cecd4e79-e9a6-45b1-a01a-f51df2288f6a" providerId="ADAL" clId="{E93B8372-FF46-4158-A7EC-C5EB71A5503E}" dt="2022-01-10T13:49:13.443" v="291" actId="1076"/>
          <ac:picMkLst>
            <pc:docMk/>
            <pc:sldMk cId="4100309039" sldId="276"/>
            <ac:picMk id="1028" creationId="{00000000-0000-0000-0000-000000000000}"/>
          </ac:picMkLst>
        </pc:picChg>
      </pc:sldChg>
      <pc:sldChg chg="modSp">
        <pc:chgData name="Jason  Mayberry" userId="cecd4e79-e9a6-45b1-a01a-f51df2288f6a" providerId="ADAL" clId="{E93B8372-FF46-4158-A7EC-C5EB71A5503E}" dt="2022-01-11T15:14:02.176" v="835" actId="1036"/>
        <pc:sldMkLst>
          <pc:docMk/>
          <pc:sldMk cId="111833661" sldId="316"/>
        </pc:sldMkLst>
        <pc:picChg chg="mod">
          <ac:chgData name="Jason  Mayberry" userId="cecd4e79-e9a6-45b1-a01a-f51df2288f6a" providerId="ADAL" clId="{E93B8372-FF46-4158-A7EC-C5EB71A5503E}" dt="2022-01-11T15:14:02.176" v="835" actId="1036"/>
          <ac:picMkLst>
            <pc:docMk/>
            <pc:sldMk cId="111833661" sldId="316"/>
            <ac:picMk id="12408" creationId="{00000000-0000-0000-0000-000000000000}"/>
          </ac:picMkLst>
        </pc:picChg>
      </pc:sldChg>
      <pc:sldChg chg="add del">
        <pc:chgData name="Jason  Mayberry" userId="cecd4e79-e9a6-45b1-a01a-f51df2288f6a" providerId="ADAL" clId="{E93B8372-FF46-4158-A7EC-C5EB71A5503E}" dt="2022-01-10T18:10:47.228" v="795" actId="47"/>
        <pc:sldMkLst>
          <pc:docMk/>
          <pc:sldMk cId="2268704919" sldId="319"/>
        </pc:sldMkLst>
      </pc:sldChg>
      <pc:sldChg chg="addSp delSp modSp mod modClrScheme chgLayout">
        <pc:chgData name="Jason  Mayberry" userId="cecd4e79-e9a6-45b1-a01a-f51df2288f6a" providerId="ADAL" clId="{E93B8372-FF46-4158-A7EC-C5EB71A5503E}" dt="2022-01-10T13:56:00.893" v="735" actId="20577"/>
        <pc:sldMkLst>
          <pc:docMk/>
          <pc:sldMk cId="1794857446" sldId="320"/>
        </pc:sldMkLst>
        <pc:spChg chg="mod ord">
          <ac:chgData name="Jason  Mayberry" userId="cecd4e79-e9a6-45b1-a01a-f51df2288f6a" providerId="ADAL" clId="{E93B8372-FF46-4158-A7EC-C5EB71A5503E}" dt="2022-01-10T13:55:51.708" v="691" actId="14100"/>
          <ac:spMkLst>
            <pc:docMk/>
            <pc:sldMk cId="1794857446" sldId="320"/>
            <ac:spMk id="2" creationId="{5ACE1D03-4FEC-4A00-8151-2B7EDFECFEE7}"/>
          </ac:spMkLst>
        </pc:spChg>
        <pc:spChg chg="del mod ord">
          <ac:chgData name="Jason  Mayberry" userId="cecd4e79-e9a6-45b1-a01a-f51df2288f6a" providerId="ADAL" clId="{E93B8372-FF46-4158-A7EC-C5EB71A5503E}" dt="2022-01-10T13:55:41.673" v="688" actId="700"/>
          <ac:spMkLst>
            <pc:docMk/>
            <pc:sldMk cId="1794857446" sldId="320"/>
            <ac:spMk id="3" creationId="{301F72F2-9BB6-4A03-A773-DF69F49A879F}"/>
          </ac:spMkLst>
        </pc:spChg>
        <pc:spChg chg="mod ord">
          <ac:chgData name="Jason  Mayberry" userId="cecd4e79-e9a6-45b1-a01a-f51df2288f6a" providerId="ADAL" clId="{E93B8372-FF46-4158-A7EC-C5EB71A5503E}" dt="2022-01-10T13:55:41.673" v="688" actId="700"/>
          <ac:spMkLst>
            <pc:docMk/>
            <pc:sldMk cId="1794857446" sldId="320"/>
            <ac:spMk id="4" creationId="{2C0C1999-D900-408F-ACF3-814012CC3869}"/>
          </ac:spMkLst>
        </pc:spChg>
        <pc:spChg chg="add mod ord">
          <ac:chgData name="Jason  Mayberry" userId="cecd4e79-e9a6-45b1-a01a-f51df2288f6a" providerId="ADAL" clId="{E93B8372-FF46-4158-A7EC-C5EB71A5503E}" dt="2022-01-10T13:56:00.893" v="735" actId="20577"/>
          <ac:spMkLst>
            <pc:docMk/>
            <pc:sldMk cId="1794857446" sldId="320"/>
            <ac:spMk id="5" creationId="{4564BFFF-D919-44C1-9FE7-989D26B2C36F}"/>
          </ac:spMkLst>
        </pc:spChg>
      </pc:sldChg>
      <pc:sldChg chg="del">
        <pc:chgData name="Jason  Mayberry" userId="cecd4e79-e9a6-45b1-a01a-f51df2288f6a" providerId="ADAL" clId="{E93B8372-FF46-4158-A7EC-C5EB71A5503E}" dt="2022-01-10T13:58:52.652" v="780" actId="47"/>
        <pc:sldMkLst>
          <pc:docMk/>
          <pc:sldMk cId="3934742036" sldId="321"/>
        </pc:sldMkLst>
      </pc:sldChg>
      <pc:sldChg chg="modSp ord">
        <pc:chgData name="Jason  Mayberry" userId="cecd4e79-e9a6-45b1-a01a-f51df2288f6a" providerId="ADAL" clId="{E93B8372-FF46-4158-A7EC-C5EB71A5503E}" dt="2022-01-10T13:57:30.360" v="778" actId="20577"/>
        <pc:sldMkLst>
          <pc:docMk/>
          <pc:sldMk cId="1470597156" sldId="323"/>
        </pc:sldMkLst>
        <pc:spChg chg="mod">
          <ac:chgData name="Jason  Mayberry" userId="cecd4e79-e9a6-45b1-a01a-f51df2288f6a" providerId="ADAL" clId="{E93B8372-FF46-4158-A7EC-C5EB71A5503E}" dt="2022-01-10T13:57:30.360" v="778" actId="20577"/>
          <ac:spMkLst>
            <pc:docMk/>
            <pc:sldMk cId="1470597156" sldId="323"/>
            <ac:spMk id="13" creationId="{8016C7D2-2D15-4F05-8927-3C917C168016}"/>
          </ac:spMkLst>
        </pc:spChg>
      </pc:sldChg>
      <pc:sldChg chg="mod modShow">
        <pc:chgData name="Jason  Mayberry" userId="cecd4e79-e9a6-45b1-a01a-f51df2288f6a" providerId="ADAL" clId="{E93B8372-FF46-4158-A7EC-C5EB71A5503E}" dt="2022-01-10T18:12:15.075" v="797" actId="729"/>
        <pc:sldMkLst>
          <pc:docMk/>
          <pc:sldMk cId="644149223" sldId="324"/>
        </pc:sldMkLst>
      </pc:sldChg>
      <pc:sldChg chg="ord">
        <pc:chgData name="Jason  Mayberry" userId="cecd4e79-e9a6-45b1-a01a-f51df2288f6a" providerId="ADAL" clId="{E93B8372-FF46-4158-A7EC-C5EB71A5503E}" dt="2022-01-07T22:52:27.474" v="1"/>
        <pc:sldMkLst>
          <pc:docMk/>
          <pc:sldMk cId="4033961363" sldId="344"/>
        </pc:sldMkLst>
      </pc:sldChg>
      <pc:sldChg chg="modSp add mod ord modAnim">
        <pc:chgData name="Jason  Mayberry" userId="cecd4e79-e9a6-45b1-a01a-f51df2288f6a" providerId="ADAL" clId="{E93B8372-FF46-4158-A7EC-C5EB71A5503E}" dt="2022-01-10T18:12:20.475" v="799"/>
        <pc:sldMkLst>
          <pc:docMk/>
          <pc:sldMk cId="4237426740" sldId="492"/>
        </pc:sldMkLst>
        <pc:spChg chg="mod">
          <ac:chgData name="Jason  Mayberry" userId="cecd4e79-e9a6-45b1-a01a-f51df2288f6a" providerId="ADAL" clId="{E93B8372-FF46-4158-A7EC-C5EB71A5503E}" dt="2022-01-10T13:59:12.929" v="785" actId="1076"/>
          <ac:spMkLst>
            <pc:docMk/>
            <pc:sldMk cId="4237426740" sldId="492"/>
            <ac:spMk id="3" creationId="{00000000-0000-0000-0000-000000000000}"/>
          </ac:spMkLst>
        </pc:spChg>
        <pc:spChg chg="mod">
          <ac:chgData name="Jason  Mayberry" userId="cecd4e79-e9a6-45b1-a01a-f51df2288f6a" providerId="ADAL" clId="{E93B8372-FF46-4158-A7EC-C5EB71A5503E}" dt="2022-01-10T13:59:03.358" v="782" actId="1076"/>
          <ac:spMkLst>
            <pc:docMk/>
            <pc:sldMk cId="4237426740" sldId="492"/>
            <ac:spMk id="4" creationId="{00000000-0000-0000-0000-000000000000}"/>
          </ac:spMkLst>
        </pc:spChg>
        <pc:picChg chg="mod">
          <ac:chgData name="Jason  Mayberry" userId="cecd4e79-e9a6-45b1-a01a-f51df2288f6a" providerId="ADAL" clId="{E93B8372-FF46-4158-A7EC-C5EB71A5503E}" dt="2022-01-10T13:59:03.358" v="782" actId="1076"/>
          <ac:picMkLst>
            <pc:docMk/>
            <pc:sldMk cId="4237426740" sldId="492"/>
            <ac:picMk id="5" creationId="{7CEC6C07-E691-4DB7-B1B9-C2E2B74FD6D0}"/>
          </ac:picMkLst>
        </pc:picChg>
      </pc:sldChg>
    </pc:docChg>
  </pc:docChgLst>
  <pc:docChgLst>
    <pc:chgData name="Jason  Mayberry" userId="S::jrmayberry@dcsdk12.org::cecd4e79-e9a6-45b1-a01a-f51df2288f6a" providerId="AD" clId="Web-{CFE00EF8-D316-FA79-114B-22FAA1FE41F8}"/>
    <pc:docChg chg="addSld addMainMaster modSection">
      <pc:chgData name="Jason  Mayberry" userId="S::jrmayberry@dcsdk12.org::cecd4e79-e9a6-45b1-a01a-f51df2288f6a" providerId="AD" clId="Web-{CFE00EF8-D316-FA79-114B-22FAA1FE41F8}" dt="2021-02-12T19:41:24.547" v="0"/>
      <pc:docMkLst>
        <pc:docMk/>
      </pc:docMkLst>
      <pc:sldChg chg="add">
        <pc:chgData name="Jason  Mayberry" userId="S::jrmayberry@dcsdk12.org::cecd4e79-e9a6-45b1-a01a-f51df2288f6a" providerId="AD" clId="Web-{CFE00EF8-D316-FA79-114B-22FAA1FE41F8}" dt="2021-02-12T19:41:24.547" v="0"/>
        <pc:sldMkLst>
          <pc:docMk/>
          <pc:sldMk cId="2633530697" sldId="346"/>
        </pc:sldMkLst>
      </pc:sldChg>
      <pc:sldMasterChg chg="add addSldLayout">
        <pc:chgData name="Jason  Mayberry" userId="S::jrmayberry@dcsdk12.org::cecd4e79-e9a6-45b1-a01a-f51df2288f6a" providerId="AD" clId="Web-{CFE00EF8-D316-FA79-114B-22FAA1FE41F8}" dt="2021-02-12T19:41:24.547" v="0"/>
        <pc:sldMasterMkLst>
          <pc:docMk/>
          <pc:sldMasterMk cId="2768849038" sldId="2147483648"/>
        </pc:sldMasterMkLst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1151746138" sldId="2147483649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4219327049" sldId="2147483650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3332993733" sldId="2147483651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999621691" sldId="2147483652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1337476017" sldId="2147483653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1307546782" sldId="2147483654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2799842099" sldId="2147483655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3676740826" sldId="2147483656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4116017357" sldId="2147483657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401388330" sldId="2147483658"/>
          </pc:sldLayoutMkLst>
        </pc:sldLayoutChg>
        <pc:sldLayoutChg chg="add">
          <pc:chgData name="Jason  Mayberry" userId="S::jrmayberry@dcsdk12.org::cecd4e79-e9a6-45b1-a01a-f51df2288f6a" providerId="AD" clId="Web-{CFE00EF8-D316-FA79-114B-22FAA1FE41F8}" dt="2021-02-12T19:41:24.547" v="0"/>
          <pc:sldLayoutMkLst>
            <pc:docMk/>
            <pc:sldMasterMk cId="2768849038" sldId="2147483648"/>
            <pc:sldLayoutMk cId="2337161795" sldId="2147483659"/>
          </pc:sldLayoutMkLst>
        </pc:sldLayoutChg>
      </pc:sldMasterChg>
    </pc:docChg>
  </pc:docChgLst>
  <pc:docChgLst>
    <pc:chgData name="Jason  Mayberry" userId="cecd4e79-e9a6-45b1-a01a-f51df2288f6a" providerId="ADAL" clId="{D26622C8-1C13-4ADF-B652-C5420B1F29EC}"/>
    <pc:docChg chg="undo redo custSel addSld delSld modSld sldOrd modSection">
      <pc:chgData name="Jason  Mayberry" userId="cecd4e79-e9a6-45b1-a01a-f51df2288f6a" providerId="ADAL" clId="{D26622C8-1C13-4ADF-B652-C5420B1F29EC}" dt="2021-01-13T16:06:25.994" v="3543"/>
      <pc:docMkLst>
        <pc:docMk/>
      </pc:docMkLst>
      <pc:sldChg chg="modSp add del mod modShow">
        <pc:chgData name="Jason  Mayberry" userId="cecd4e79-e9a6-45b1-a01a-f51df2288f6a" providerId="ADAL" clId="{D26622C8-1C13-4ADF-B652-C5420B1F29EC}" dt="2021-01-12T16:14:23.800" v="1498" actId="729"/>
        <pc:sldMkLst>
          <pc:docMk/>
          <pc:sldMk cId="4208972080" sldId="265"/>
        </pc:sldMkLst>
        <pc:spChg chg="mod">
          <ac:chgData name="Jason  Mayberry" userId="cecd4e79-e9a6-45b1-a01a-f51df2288f6a" providerId="ADAL" clId="{D26622C8-1C13-4ADF-B652-C5420B1F29EC}" dt="2021-01-11T15:54:12.618" v="1205"/>
          <ac:spMkLst>
            <pc:docMk/>
            <pc:sldMk cId="4208972080" sldId="265"/>
            <ac:spMk id="4" creationId="{00000000-0000-0000-0000-000000000000}"/>
          </ac:spMkLst>
        </pc:spChg>
      </pc:sldChg>
      <pc:sldChg chg="modSp add del ord">
        <pc:chgData name="Jason  Mayberry" userId="cecd4e79-e9a6-45b1-a01a-f51df2288f6a" providerId="ADAL" clId="{D26622C8-1C13-4ADF-B652-C5420B1F29EC}" dt="2021-01-12T16:14:20.808" v="1495" actId="20578"/>
        <pc:sldMkLst>
          <pc:docMk/>
          <pc:sldMk cId="2255407038" sldId="266"/>
        </pc:sldMkLst>
        <pc:spChg chg="mod">
          <ac:chgData name="Jason  Mayberry" userId="cecd4e79-e9a6-45b1-a01a-f51df2288f6a" providerId="ADAL" clId="{D26622C8-1C13-4ADF-B652-C5420B1F29EC}" dt="2021-01-11T15:52:34.518" v="1200"/>
          <ac:spMkLst>
            <pc:docMk/>
            <pc:sldMk cId="2255407038" sldId="266"/>
            <ac:spMk id="3" creationId="{00000000-0000-0000-0000-000000000000}"/>
          </ac:spMkLst>
        </pc:spChg>
      </pc:sldChg>
      <pc:sldChg chg="modSp add del mod modShow">
        <pc:chgData name="Jason  Mayberry" userId="cecd4e79-e9a6-45b1-a01a-f51df2288f6a" providerId="ADAL" clId="{D26622C8-1C13-4ADF-B652-C5420B1F29EC}" dt="2021-01-12T16:14:23.800" v="1498" actId="729"/>
        <pc:sldMkLst>
          <pc:docMk/>
          <pc:sldMk cId="1615345105" sldId="267"/>
        </pc:sldMkLst>
        <pc:spChg chg="mod">
          <ac:chgData name="Jason  Mayberry" userId="cecd4e79-e9a6-45b1-a01a-f51df2288f6a" providerId="ADAL" clId="{D26622C8-1C13-4ADF-B652-C5420B1F29EC}" dt="2021-01-11T15:54:12.618" v="1205"/>
          <ac:spMkLst>
            <pc:docMk/>
            <pc:sldMk cId="1615345105" sldId="267"/>
            <ac:spMk id="3" creationId="{00000000-0000-0000-0000-000000000000}"/>
          </ac:spMkLst>
        </pc:spChg>
      </pc:sldChg>
      <pc:sldChg chg="modSp add del ord">
        <pc:chgData name="Jason  Mayberry" userId="cecd4e79-e9a6-45b1-a01a-f51df2288f6a" providerId="ADAL" clId="{D26622C8-1C13-4ADF-B652-C5420B1F29EC}" dt="2021-01-12T16:14:21.820" v="1496" actId="20578"/>
        <pc:sldMkLst>
          <pc:docMk/>
          <pc:sldMk cId="521842046" sldId="269"/>
        </pc:sldMkLst>
        <pc:spChg chg="mod">
          <ac:chgData name="Jason  Mayberry" userId="cecd4e79-e9a6-45b1-a01a-f51df2288f6a" providerId="ADAL" clId="{D26622C8-1C13-4ADF-B652-C5420B1F29EC}" dt="2021-01-11T15:52:34.518" v="1200"/>
          <ac:spMkLst>
            <pc:docMk/>
            <pc:sldMk cId="521842046" sldId="269"/>
            <ac:spMk id="3" creationId="{00000000-0000-0000-0000-000000000000}"/>
          </ac:spMkLst>
        </pc:spChg>
      </pc:sldChg>
      <pc:sldChg chg="del">
        <pc:chgData name="Jason  Mayberry" userId="cecd4e79-e9a6-45b1-a01a-f51df2288f6a" providerId="ADAL" clId="{D26622C8-1C13-4ADF-B652-C5420B1F29EC}" dt="2021-01-11T07:55:32.963" v="19" actId="47"/>
        <pc:sldMkLst>
          <pc:docMk/>
          <pc:sldMk cId="4251580043" sldId="284"/>
        </pc:sldMkLst>
      </pc:sldChg>
      <pc:sldChg chg="addSp delSp modSp del mod modAnim">
        <pc:chgData name="Jason  Mayberry" userId="cecd4e79-e9a6-45b1-a01a-f51df2288f6a" providerId="ADAL" clId="{D26622C8-1C13-4ADF-B652-C5420B1F29EC}" dt="2021-01-13T02:23:29.287" v="3515" actId="47"/>
        <pc:sldMkLst>
          <pc:docMk/>
          <pc:sldMk cId="340836300" sldId="291"/>
        </pc:sldMkLst>
        <pc:spChg chg="mod">
          <ac:chgData name="Jason  Mayberry" userId="cecd4e79-e9a6-45b1-a01a-f51df2288f6a" providerId="ADAL" clId="{D26622C8-1C13-4ADF-B652-C5420B1F29EC}" dt="2021-01-12T16:59:55.090" v="1507" actId="20577"/>
          <ac:spMkLst>
            <pc:docMk/>
            <pc:sldMk cId="340836300" sldId="291"/>
            <ac:spMk id="1343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732" v="1404" actId="553"/>
          <ac:spMkLst>
            <pc:docMk/>
            <pc:sldMk cId="340836300" sldId="291"/>
            <ac:spMk id="10957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65" v="1429" actId="1036"/>
          <ac:spMkLst>
            <pc:docMk/>
            <pc:sldMk cId="340836300" sldId="291"/>
            <ac:spMk id="10957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57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57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918" v="1437" actId="553"/>
          <ac:spMkLst>
            <pc:docMk/>
            <pc:sldMk cId="340836300" sldId="291"/>
            <ac:spMk id="10957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52.168" v="1503" actId="1035"/>
          <ac:spMkLst>
            <pc:docMk/>
            <pc:sldMk cId="340836300" sldId="291"/>
            <ac:spMk id="10957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52.168" v="1503" actId="1035"/>
          <ac:spMkLst>
            <pc:docMk/>
            <pc:sldMk cId="340836300" sldId="291"/>
            <ac:spMk id="10957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52.168" v="1503" actId="1035"/>
          <ac:spMkLst>
            <pc:docMk/>
            <pc:sldMk cId="340836300" sldId="291"/>
            <ac:spMk id="10957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52.168" v="1503" actId="1035"/>
          <ac:spMkLst>
            <pc:docMk/>
            <pc:sldMk cId="340836300" sldId="291"/>
            <ac:spMk id="10957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52.168" v="1503" actId="1035"/>
          <ac:spMkLst>
            <pc:docMk/>
            <pc:sldMk cId="340836300" sldId="291"/>
            <ac:spMk id="10957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52.168" v="1503" actId="1035"/>
          <ac:spMkLst>
            <pc:docMk/>
            <pc:sldMk cId="340836300" sldId="291"/>
            <ac:spMk id="10958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6:09.712" v="1299" actId="408"/>
          <ac:spMkLst>
            <pc:docMk/>
            <pc:sldMk cId="340836300" sldId="291"/>
            <ac:spMk id="10958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581" v="1400" actId="554"/>
          <ac:spMkLst>
            <pc:docMk/>
            <pc:sldMk cId="340836300" sldId="291"/>
            <ac:spMk id="10958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36" v="1431" actId="408"/>
          <ac:spMkLst>
            <pc:docMk/>
            <pc:sldMk cId="340836300" sldId="291"/>
            <ac:spMk id="10958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36" v="1431" actId="408"/>
          <ac:spMkLst>
            <pc:docMk/>
            <pc:sldMk cId="340836300" sldId="291"/>
            <ac:spMk id="10958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36" v="1431" actId="408"/>
          <ac:spMkLst>
            <pc:docMk/>
            <pc:sldMk cId="340836300" sldId="291"/>
            <ac:spMk id="10958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36" v="1431" actId="408"/>
          <ac:spMkLst>
            <pc:docMk/>
            <pc:sldMk cId="340836300" sldId="291"/>
            <ac:spMk id="10958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36" v="1431" actId="408"/>
          <ac:spMkLst>
            <pc:docMk/>
            <pc:sldMk cId="340836300" sldId="291"/>
            <ac:spMk id="10958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36" v="1431" actId="408"/>
          <ac:spMkLst>
            <pc:docMk/>
            <pc:sldMk cId="340836300" sldId="291"/>
            <ac:spMk id="10958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36" v="1431" actId="408"/>
          <ac:spMkLst>
            <pc:docMk/>
            <pc:sldMk cId="340836300" sldId="291"/>
            <ac:spMk id="10958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36" v="1431" actId="408"/>
          <ac:spMkLst>
            <pc:docMk/>
            <pc:sldMk cId="340836300" sldId="291"/>
            <ac:spMk id="10959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9.403" v="1472" actId="554"/>
          <ac:spMkLst>
            <pc:docMk/>
            <pc:sldMk cId="340836300" sldId="291"/>
            <ac:spMk id="10959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9.403" v="1472" actId="554"/>
          <ac:spMkLst>
            <pc:docMk/>
            <pc:sldMk cId="340836300" sldId="291"/>
            <ac:spMk id="10959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732" v="1404" actId="553"/>
          <ac:spMkLst>
            <pc:docMk/>
            <pc:sldMk cId="340836300" sldId="291"/>
            <ac:spMk id="10959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65" v="1429" actId="1036"/>
          <ac:spMkLst>
            <pc:docMk/>
            <pc:sldMk cId="340836300" sldId="291"/>
            <ac:spMk id="10959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732" v="1404" actId="553"/>
          <ac:spMkLst>
            <pc:docMk/>
            <pc:sldMk cId="340836300" sldId="291"/>
            <ac:spMk id="10959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65" v="1429" actId="1036"/>
          <ac:spMkLst>
            <pc:docMk/>
            <pc:sldMk cId="340836300" sldId="291"/>
            <ac:spMk id="10959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732" v="1404" actId="553"/>
          <ac:spMkLst>
            <pc:docMk/>
            <pc:sldMk cId="340836300" sldId="291"/>
            <ac:spMk id="10959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65" v="1429" actId="1036"/>
          <ac:spMkLst>
            <pc:docMk/>
            <pc:sldMk cId="340836300" sldId="291"/>
            <ac:spMk id="10959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732" v="1404" actId="553"/>
          <ac:spMkLst>
            <pc:docMk/>
            <pc:sldMk cId="340836300" sldId="291"/>
            <ac:spMk id="10959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65" v="1429" actId="1036"/>
          <ac:spMkLst>
            <pc:docMk/>
            <pc:sldMk cId="340836300" sldId="291"/>
            <ac:spMk id="10960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592" v="1401" actId="554"/>
          <ac:spMkLst>
            <pc:docMk/>
            <pc:sldMk cId="340836300" sldId="291"/>
            <ac:spMk id="10960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592" v="1401" actId="554"/>
          <ac:spMkLst>
            <pc:docMk/>
            <pc:sldMk cId="340836300" sldId="291"/>
            <ac:spMk id="10960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0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1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592" v="1401" actId="554"/>
          <ac:spMkLst>
            <pc:docMk/>
            <pc:sldMk cId="340836300" sldId="291"/>
            <ac:spMk id="10961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592" v="1401" actId="554"/>
          <ac:spMkLst>
            <pc:docMk/>
            <pc:sldMk cId="340836300" sldId="291"/>
            <ac:spMk id="10961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1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2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592" v="1401" actId="554"/>
          <ac:spMkLst>
            <pc:docMk/>
            <pc:sldMk cId="340836300" sldId="291"/>
            <ac:spMk id="10962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592" v="1401" actId="554"/>
          <ac:spMkLst>
            <pc:docMk/>
            <pc:sldMk cId="340836300" sldId="291"/>
            <ac:spMk id="10962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2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3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87" v="1430" actId="408"/>
          <ac:spMkLst>
            <pc:docMk/>
            <pc:sldMk cId="340836300" sldId="291"/>
            <ac:spMk id="10963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592" v="1401" actId="554"/>
          <ac:spMkLst>
            <pc:docMk/>
            <pc:sldMk cId="340836300" sldId="291"/>
            <ac:spMk id="10963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84" v="1432" actId="408"/>
          <ac:spMkLst>
            <pc:docMk/>
            <pc:sldMk cId="340836300" sldId="291"/>
            <ac:spMk id="10963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3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3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87" v="1430" actId="408"/>
          <ac:spMkLst>
            <pc:docMk/>
            <pc:sldMk cId="340836300" sldId="291"/>
            <ac:spMk id="10963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87" v="1430" actId="408"/>
          <ac:spMkLst>
            <pc:docMk/>
            <pc:sldMk cId="340836300" sldId="291"/>
            <ac:spMk id="10963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84" v="1432" actId="408"/>
          <ac:spMkLst>
            <pc:docMk/>
            <pc:sldMk cId="340836300" sldId="291"/>
            <ac:spMk id="10963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84" v="1432" actId="408"/>
          <ac:spMkLst>
            <pc:docMk/>
            <pc:sldMk cId="340836300" sldId="291"/>
            <ac:spMk id="10963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4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4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87" v="1430" actId="408"/>
          <ac:spMkLst>
            <pc:docMk/>
            <pc:sldMk cId="340836300" sldId="291"/>
            <ac:spMk id="10964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84" v="1432" actId="408"/>
          <ac:spMkLst>
            <pc:docMk/>
            <pc:sldMk cId="340836300" sldId="291"/>
            <ac:spMk id="10964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4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87" v="1430" actId="408"/>
          <ac:spMkLst>
            <pc:docMk/>
            <pc:sldMk cId="340836300" sldId="291"/>
            <ac:spMk id="10964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87" v="1430" actId="408"/>
          <ac:spMkLst>
            <pc:docMk/>
            <pc:sldMk cId="340836300" sldId="291"/>
            <ac:spMk id="10964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84" v="1432" actId="408"/>
          <ac:spMkLst>
            <pc:docMk/>
            <pc:sldMk cId="340836300" sldId="291"/>
            <ac:spMk id="10964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84" v="1432" actId="408"/>
          <ac:spMkLst>
            <pc:docMk/>
            <pc:sldMk cId="340836300" sldId="291"/>
            <ac:spMk id="10964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4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5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87" v="1430" actId="408"/>
          <ac:spMkLst>
            <pc:docMk/>
            <pc:sldMk cId="340836300" sldId="291"/>
            <ac:spMk id="10965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687" v="1430" actId="408"/>
          <ac:spMkLst>
            <pc:docMk/>
            <pc:sldMk cId="340836300" sldId="291"/>
            <ac:spMk id="10965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84" v="1432" actId="408"/>
          <ac:spMkLst>
            <pc:docMk/>
            <pc:sldMk cId="340836300" sldId="291"/>
            <ac:spMk id="10965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784" v="1432" actId="408"/>
          <ac:spMkLst>
            <pc:docMk/>
            <pc:sldMk cId="340836300" sldId="291"/>
            <ac:spMk id="10965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5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5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918" v="1437" actId="553"/>
          <ac:spMkLst>
            <pc:docMk/>
            <pc:sldMk cId="340836300" sldId="291"/>
            <ac:spMk id="10965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7.918" v="1437" actId="553"/>
          <ac:spMkLst>
            <pc:docMk/>
            <pc:sldMk cId="340836300" sldId="291"/>
            <ac:spMk id="10965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08.161" v="1443" actId="555"/>
          <ac:spMkLst>
            <pc:docMk/>
            <pc:sldMk cId="340836300" sldId="291"/>
            <ac:spMk id="10965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6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6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6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6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6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6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6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6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6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6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7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7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7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7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7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7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7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7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7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7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8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8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8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8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8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8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8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40.976" v="1502" actId="1035"/>
          <ac:spMkLst>
            <pc:docMk/>
            <pc:sldMk cId="340836300" sldId="291"/>
            <ac:spMk id="10968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9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6:14:37.592" v="1501" actId="1035"/>
          <ac:spMkLst>
            <pc:docMk/>
            <pc:sldMk cId="340836300" sldId="291"/>
            <ac:spMk id="109691" creationId="{00000000-0000-0000-0000-000000000000}"/>
          </ac:spMkLst>
        </pc:spChg>
        <pc:spChg chg="add del mod">
          <ac:chgData name="Jason  Mayberry" userId="cecd4e79-e9a6-45b1-a01a-f51df2288f6a" providerId="ADAL" clId="{D26622C8-1C13-4ADF-B652-C5420B1F29EC}" dt="2021-01-13T01:53:14.892" v="2562" actId="14100"/>
          <ac:spMkLst>
            <pc:docMk/>
            <pc:sldMk cId="340836300" sldId="291"/>
            <ac:spMk id="10995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3T01:53:33.423" v="2565" actId="114"/>
          <ac:spMkLst>
            <pc:docMk/>
            <pc:sldMk cId="340836300" sldId="291"/>
            <ac:spMk id="10996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3T02:03:09.606" v="3099" actId="20577"/>
          <ac:spMkLst>
            <pc:docMk/>
            <pc:sldMk cId="340836300" sldId="291"/>
            <ac:spMk id="109961" creationId="{00000000-0000-0000-0000-000000000000}"/>
          </ac:spMkLst>
        </pc:spChg>
        <pc:picChg chg="add del mod">
          <ac:chgData name="Jason  Mayberry" userId="cecd4e79-e9a6-45b1-a01a-f51df2288f6a" providerId="ADAL" clId="{D26622C8-1C13-4ADF-B652-C5420B1F29EC}" dt="2021-01-12T16:14:27.796" v="1500"/>
          <ac:picMkLst>
            <pc:docMk/>
            <pc:sldMk cId="340836300" sldId="291"/>
            <ac:picMk id="396" creationId="{08127DAB-F6FF-42D8-8241-79E68E48FC2B}"/>
          </ac:picMkLst>
        </pc:picChg>
        <pc:picChg chg="add del">
          <ac:chgData name="Jason  Mayberry" userId="cecd4e79-e9a6-45b1-a01a-f51df2288f6a" providerId="ADAL" clId="{D26622C8-1C13-4ADF-B652-C5420B1F29EC}" dt="2021-01-12T16:14:09.956" v="1486" actId="478"/>
          <ac:picMkLst>
            <pc:docMk/>
            <pc:sldMk cId="340836300" sldId="291"/>
            <ac:picMk id="13441" creationId="{00000000-0000-0000-0000-000000000000}"/>
          </ac:picMkLst>
        </pc:picChg>
        <pc:picChg chg="mod">
          <ac:chgData name="Jason  Mayberry" userId="cecd4e79-e9a6-45b1-a01a-f51df2288f6a" providerId="ADAL" clId="{D26622C8-1C13-4ADF-B652-C5420B1F29EC}" dt="2021-01-11T08:20:09.515" v="1097" actId="1038"/>
          <ac:picMkLst>
            <pc:docMk/>
            <pc:sldMk cId="340836300" sldId="291"/>
            <ac:picMk id="109958" creationId="{00000000-0000-0000-0000-000000000000}"/>
          </ac:picMkLst>
        </pc:picChg>
        <pc:picChg chg="mod">
          <ac:chgData name="Jason  Mayberry" userId="cecd4e79-e9a6-45b1-a01a-f51df2288f6a" providerId="ADAL" clId="{D26622C8-1C13-4ADF-B652-C5420B1F29EC}" dt="2021-01-11T08:20:09.515" v="1097" actId="1038"/>
          <ac:picMkLst>
            <pc:docMk/>
            <pc:sldMk cId="340836300" sldId="291"/>
            <ac:picMk id="109959" creationId="{00000000-0000-0000-0000-000000000000}"/>
          </ac:picMkLst>
        </pc:picChg>
      </pc:sldChg>
      <pc:sldChg chg="addSp delSp modSp mod modAnim">
        <pc:chgData name="Jason  Mayberry" userId="cecd4e79-e9a6-45b1-a01a-f51df2288f6a" providerId="ADAL" clId="{D26622C8-1C13-4ADF-B652-C5420B1F29EC}" dt="2021-01-11T08:09:49.121" v="694" actId="20577"/>
        <pc:sldMkLst>
          <pc:docMk/>
          <pc:sldMk cId="2271533784" sldId="314"/>
        </pc:sldMkLst>
        <pc:spChg chg="mod">
          <ac:chgData name="Jason  Mayberry" userId="cecd4e79-e9a6-45b1-a01a-f51df2288f6a" providerId="ADAL" clId="{D26622C8-1C13-4ADF-B652-C5420B1F29EC}" dt="2021-01-11T08:09:49.121" v="694" actId="20577"/>
          <ac:spMkLst>
            <pc:docMk/>
            <pc:sldMk cId="2271533784" sldId="314"/>
            <ac:spMk id="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1T08:01:58.955" v="39" actId="1076"/>
          <ac:spMkLst>
            <pc:docMk/>
            <pc:sldMk cId="2271533784" sldId="314"/>
            <ac:spMk id="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1T08:02:58.790" v="49" actId="14100"/>
          <ac:spMkLst>
            <pc:docMk/>
            <pc:sldMk cId="2271533784" sldId="314"/>
            <ac:spMk id="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1T08:02:58.790" v="49" actId="14100"/>
          <ac:spMkLst>
            <pc:docMk/>
            <pc:sldMk cId="2271533784" sldId="314"/>
            <ac:spMk id="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1T08:02:58.790" v="49" actId="14100"/>
          <ac:spMkLst>
            <pc:docMk/>
            <pc:sldMk cId="2271533784" sldId="314"/>
            <ac:spMk id="11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25.258" v="26" actId="165"/>
          <ac:spMkLst>
            <pc:docMk/>
            <pc:sldMk cId="2271533784" sldId="314"/>
            <ac:spMk id="15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25.258" v="26" actId="165"/>
          <ac:spMkLst>
            <pc:docMk/>
            <pc:sldMk cId="2271533784" sldId="314"/>
            <ac:spMk id="1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1T08:02:58.790" v="49" actId="14100"/>
          <ac:spMkLst>
            <pc:docMk/>
            <pc:sldMk cId="2271533784" sldId="314"/>
            <ac:spMk id="25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30.610" v="29" actId="165"/>
          <ac:spMkLst>
            <pc:docMk/>
            <pc:sldMk cId="2271533784" sldId="314"/>
            <ac:spMk id="26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48.682" v="33" actId="12789"/>
          <ac:spMkLst>
            <pc:docMk/>
            <pc:sldMk cId="2271533784" sldId="314"/>
            <ac:spMk id="2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1T08:01:27.843" v="28" actId="1076"/>
          <ac:spMkLst>
            <pc:docMk/>
            <pc:sldMk cId="2271533784" sldId="314"/>
            <ac:spMk id="29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48.682" v="33" actId="12789"/>
          <ac:spMkLst>
            <pc:docMk/>
            <pc:sldMk cId="2271533784" sldId="314"/>
            <ac:spMk id="30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30.610" v="29" actId="165"/>
          <ac:spMkLst>
            <pc:docMk/>
            <pc:sldMk cId="2271533784" sldId="314"/>
            <ac:spMk id="31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53.942" v="36" actId="165"/>
          <ac:spMkLst>
            <pc:docMk/>
            <pc:sldMk cId="2271533784" sldId="314"/>
            <ac:spMk id="37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53.942" v="36" actId="165"/>
          <ac:spMkLst>
            <pc:docMk/>
            <pc:sldMk cId="2271533784" sldId="314"/>
            <ac:spMk id="38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51.357" v="34" actId="165"/>
          <ac:spMkLst>
            <pc:docMk/>
            <pc:sldMk cId="2271533784" sldId="314"/>
            <ac:spMk id="40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51.357" v="34" actId="165"/>
          <ac:spMkLst>
            <pc:docMk/>
            <pc:sldMk cId="2271533784" sldId="314"/>
            <ac:spMk id="41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52.615" v="35" actId="165"/>
          <ac:spMkLst>
            <pc:docMk/>
            <pc:sldMk cId="2271533784" sldId="314"/>
            <ac:spMk id="44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1:52.615" v="35" actId="165"/>
          <ac:spMkLst>
            <pc:docMk/>
            <pc:sldMk cId="2271533784" sldId="314"/>
            <ac:spMk id="45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2:02.179" v="41" actId="165"/>
          <ac:spMkLst>
            <pc:docMk/>
            <pc:sldMk cId="2271533784" sldId="314"/>
            <ac:spMk id="47" creationId="{00000000-0000-0000-0000-000000000000}"/>
          </ac:spMkLst>
        </pc:spChg>
        <pc:spChg chg="mod topLvl">
          <ac:chgData name="Jason  Mayberry" userId="cecd4e79-e9a6-45b1-a01a-f51df2288f6a" providerId="ADAL" clId="{D26622C8-1C13-4ADF-B652-C5420B1F29EC}" dt="2021-01-11T08:02:02.179" v="41" actId="165"/>
          <ac:spMkLst>
            <pc:docMk/>
            <pc:sldMk cId="2271533784" sldId="314"/>
            <ac:spMk id="48" creationId="{00000000-0000-0000-0000-000000000000}"/>
          </ac:spMkLst>
        </pc:spChg>
        <pc:grpChg chg="del">
          <ac:chgData name="Jason  Mayberry" userId="cecd4e79-e9a6-45b1-a01a-f51df2288f6a" providerId="ADAL" clId="{D26622C8-1C13-4ADF-B652-C5420B1F29EC}" dt="2021-01-11T08:01:25.258" v="26" actId="165"/>
          <ac:grpSpMkLst>
            <pc:docMk/>
            <pc:sldMk cId="2271533784" sldId="314"/>
            <ac:grpSpMk id="17" creationId="{00000000-0000-0000-0000-000000000000}"/>
          </ac:grpSpMkLst>
        </pc:grpChg>
        <pc:grpChg chg="del">
          <ac:chgData name="Jason  Mayberry" userId="cecd4e79-e9a6-45b1-a01a-f51df2288f6a" providerId="ADAL" clId="{D26622C8-1C13-4ADF-B652-C5420B1F29EC}" dt="2021-01-11T08:01:32.005" v="30" actId="165"/>
          <ac:grpSpMkLst>
            <pc:docMk/>
            <pc:sldMk cId="2271533784" sldId="314"/>
            <ac:grpSpMk id="33" creationId="{00000000-0000-0000-0000-000000000000}"/>
          </ac:grpSpMkLst>
        </pc:grpChg>
        <pc:grpChg chg="del">
          <ac:chgData name="Jason  Mayberry" userId="cecd4e79-e9a6-45b1-a01a-f51df2288f6a" providerId="ADAL" clId="{D26622C8-1C13-4ADF-B652-C5420B1F29EC}" dt="2021-01-11T08:01:30.610" v="29" actId="165"/>
          <ac:grpSpMkLst>
            <pc:docMk/>
            <pc:sldMk cId="2271533784" sldId="314"/>
            <ac:grpSpMk id="34" creationId="{00000000-0000-0000-0000-000000000000}"/>
          </ac:grpSpMkLst>
        </pc:grpChg>
        <pc:grpChg chg="del">
          <ac:chgData name="Jason  Mayberry" userId="cecd4e79-e9a6-45b1-a01a-f51df2288f6a" providerId="ADAL" clId="{D26622C8-1C13-4ADF-B652-C5420B1F29EC}" dt="2021-01-11T08:01:53.942" v="36" actId="165"/>
          <ac:grpSpMkLst>
            <pc:docMk/>
            <pc:sldMk cId="2271533784" sldId="314"/>
            <ac:grpSpMk id="36" creationId="{00000000-0000-0000-0000-000000000000}"/>
          </ac:grpSpMkLst>
        </pc:grpChg>
        <pc:grpChg chg="del">
          <ac:chgData name="Jason  Mayberry" userId="cecd4e79-e9a6-45b1-a01a-f51df2288f6a" providerId="ADAL" clId="{D26622C8-1C13-4ADF-B652-C5420B1F29EC}" dt="2021-01-11T08:01:51.357" v="34" actId="165"/>
          <ac:grpSpMkLst>
            <pc:docMk/>
            <pc:sldMk cId="2271533784" sldId="314"/>
            <ac:grpSpMk id="39" creationId="{00000000-0000-0000-0000-000000000000}"/>
          </ac:grpSpMkLst>
        </pc:grpChg>
        <pc:grpChg chg="del">
          <ac:chgData name="Jason  Mayberry" userId="cecd4e79-e9a6-45b1-a01a-f51df2288f6a" providerId="ADAL" clId="{D26622C8-1C13-4ADF-B652-C5420B1F29EC}" dt="2021-01-11T08:01:52.615" v="35" actId="165"/>
          <ac:grpSpMkLst>
            <pc:docMk/>
            <pc:sldMk cId="2271533784" sldId="314"/>
            <ac:grpSpMk id="43" creationId="{00000000-0000-0000-0000-000000000000}"/>
          </ac:grpSpMkLst>
        </pc:grpChg>
        <pc:grpChg chg="add del mod">
          <ac:chgData name="Jason  Mayberry" userId="cecd4e79-e9a6-45b1-a01a-f51df2288f6a" providerId="ADAL" clId="{D26622C8-1C13-4ADF-B652-C5420B1F29EC}" dt="2021-01-11T08:02:02.179" v="41" actId="165"/>
          <ac:grpSpMkLst>
            <pc:docMk/>
            <pc:sldMk cId="2271533784" sldId="314"/>
            <ac:grpSpMk id="46" creationId="{00000000-0000-0000-0000-000000000000}"/>
          </ac:grpSpMkLst>
        </pc:grpChg>
      </pc:sldChg>
      <pc:sldChg chg="addSp delSp modSp mod modAnim">
        <pc:chgData name="Jason  Mayberry" userId="cecd4e79-e9a6-45b1-a01a-f51df2288f6a" providerId="ADAL" clId="{D26622C8-1C13-4ADF-B652-C5420B1F29EC}" dt="2021-01-12T21:24:21.318" v="1508" actId="207"/>
        <pc:sldMkLst>
          <pc:docMk/>
          <pc:sldMk cId="111833661" sldId="316"/>
        </pc:sldMkLst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4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4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4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4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59" v="1392" actId="1038"/>
          <ac:spMkLst>
            <pc:docMk/>
            <pc:sldMk cId="111833661" sldId="316"/>
            <ac:spMk id="10855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5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5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5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5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5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5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8:32.602" v="1348" actId="408"/>
          <ac:spMkLst>
            <pc:docMk/>
            <pc:sldMk cId="111833661" sldId="316"/>
            <ac:spMk id="10855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8:27.527" v="1347" actId="408"/>
          <ac:spMkLst>
            <pc:docMk/>
            <pc:sldMk cId="111833661" sldId="316"/>
            <ac:spMk id="10855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54" v="1389" actId="408"/>
          <ac:spMkLst>
            <pc:docMk/>
            <pc:sldMk cId="111833661" sldId="316"/>
            <ac:spMk id="10855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54" v="1389" actId="408"/>
          <ac:spMkLst>
            <pc:docMk/>
            <pc:sldMk cId="111833661" sldId="316"/>
            <ac:spMk id="10856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54" v="1389" actId="408"/>
          <ac:spMkLst>
            <pc:docMk/>
            <pc:sldMk cId="111833661" sldId="316"/>
            <ac:spMk id="10856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54" v="1389" actId="408"/>
          <ac:spMkLst>
            <pc:docMk/>
            <pc:sldMk cId="111833661" sldId="316"/>
            <ac:spMk id="10856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54" v="1389" actId="408"/>
          <ac:spMkLst>
            <pc:docMk/>
            <pc:sldMk cId="111833661" sldId="316"/>
            <ac:spMk id="10856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54" v="1389" actId="408"/>
          <ac:spMkLst>
            <pc:docMk/>
            <pc:sldMk cId="111833661" sldId="316"/>
            <ac:spMk id="10856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54" v="1389" actId="408"/>
          <ac:spMkLst>
            <pc:docMk/>
            <pc:sldMk cId="111833661" sldId="316"/>
            <ac:spMk id="10856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54" v="1389" actId="408"/>
          <ac:spMkLst>
            <pc:docMk/>
            <pc:sldMk cId="111833661" sldId="316"/>
            <ac:spMk id="10856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21:24:21.318" v="1508" actId="207"/>
          <ac:spMkLst>
            <pc:docMk/>
            <pc:sldMk cId="111833661" sldId="316"/>
            <ac:spMk id="10856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21:24:21.318" v="1508" actId="207"/>
          <ac:spMkLst>
            <pc:docMk/>
            <pc:sldMk cId="111833661" sldId="316"/>
            <ac:spMk id="10856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6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7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7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7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7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7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7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11" v="1383" actId="1037"/>
          <ac:spMkLst>
            <pc:docMk/>
            <pc:sldMk cId="111833661" sldId="316"/>
            <ac:spMk id="10857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7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7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7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8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59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60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60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60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60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60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60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94" v="1393" actId="1038"/>
          <ac:spMkLst>
            <pc:docMk/>
            <pc:sldMk cId="111833661" sldId="316"/>
            <ac:spMk id="10860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37" v="1388" actId="408"/>
          <ac:spMkLst>
            <pc:docMk/>
            <pc:sldMk cId="111833661" sldId="316"/>
            <ac:spMk id="10860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8:22.304" v="1346" actId="408"/>
          <ac:spMkLst>
            <pc:docMk/>
            <pc:sldMk cId="111833661" sldId="316"/>
            <ac:spMk id="10860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84" v="1390" actId="408"/>
          <ac:spMkLst>
            <pc:docMk/>
            <pc:sldMk cId="111833661" sldId="316"/>
            <ac:spMk id="10860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8:17.020" v="1345" actId="408"/>
          <ac:spMkLst>
            <pc:docMk/>
            <pc:sldMk cId="111833661" sldId="316"/>
            <ac:spMk id="10861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12" v="1391" actId="408"/>
          <ac:spMkLst>
            <pc:docMk/>
            <pc:sldMk cId="111833661" sldId="316"/>
            <ac:spMk id="10861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37" v="1388" actId="408"/>
          <ac:spMkLst>
            <pc:docMk/>
            <pc:sldMk cId="111833661" sldId="316"/>
            <ac:spMk id="10861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37" v="1388" actId="408"/>
          <ac:spMkLst>
            <pc:docMk/>
            <pc:sldMk cId="111833661" sldId="316"/>
            <ac:spMk id="10861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84" v="1390" actId="408"/>
          <ac:spMkLst>
            <pc:docMk/>
            <pc:sldMk cId="111833661" sldId="316"/>
            <ac:spMk id="10861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84" v="1390" actId="408"/>
          <ac:spMkLst>
            <pc:docMk/>
            <pc:sldMk cId="111833661" sldId="316"/>
            <ac:spMk id="10861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12" v="1391" actId="408"/>
          <ac:spMkLst>
            <pc:docMk/>
            <pc:sldMk cId="111833661" sldId="316"/>
            <ac:spMk id="10861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12" v="1391" actId="408"/>
          <ac:spMkLst>
            <pc:docMk/>
            <pc:sldMk cId="111833661" sldId="316"/>
            <ac:spMk id="10861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37" v="1388" actId="408"/>
          <ac:spMkLst>
            <pc:docMk/>
            <pc:sldMk cId="111833661" sldId="316"/>
            <ac:spMk id="10861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84" v="1390" actId="408"/>
          <ac:spMkLst>
            <pc:docMk/>
            <pc:sldMk cId="111833661" sldId="316"/>
            <ac:spMk id="10861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12" v="1391" actId="408"/>
          <ac:spMkLst>
            <pc:docMk/>
            <pc:sldMk cId="111833661" sldId="316"/>
            <ac:spMk id="10862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37" v="1388" actId="408"/>
          <ac:spMkLst>
            <pc:docMk/>
            <pc:sldMk cId="111833661" sldId="316"/>
            <ac:spMk id="10862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37" v="1388" actId="408"/>
          <ac:spMkLst>
            <pc:docMk/>
            <pc:sldMk cId="111833661" sldId="316"/>
            <ac:spMk id="10862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84" v="1390" actId="408"/>
          <ac:spMkLst>
            <pc:docMk/>
            <pc:sldMk cId="111833661" sldId="316"/>
            <ac:spMk id="10862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84" v="1390" actId="408"/>
          <ac:spMkLst>
            <pc:docMk/>
            <pc:sldMk cId="111833661" sldId="316"/>
            <ac:spMk id="10862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12" v="1391" actId="408"/>
          <ac:spMkLst>
            <pc:docMk/>
            <pc:sldMk cId="111833661" sldId="316"/>
            <ac:spMk id="10862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12" v="1391" actId="408"/>
          <ac:spMkLst>
            <pc:docMk/>
            <pc:sldMk cId="111833661" sldId="316"/>
            <ac:spMk id="10862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37" v="1388" actId="408"/>
          <ac:spMkLst>
            <pc:docMk/>
            <pc:sldMk cId="111833661" sldId="316"/>
            <ac:spMk id="10862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37" v="1388" actId="408"/>
          <ac:spMkLst>
            <pc:docMk/>
            <pc:sldMk cId="111833661" sldId="316"/>
            <ac:spMk id="10862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84" v="1390" actId="408"/>
          <ac:spMkLst>
            <pc:docMk/>
            <pc:sldMk cId="111833661" sldId="316"/>
            <ac:spMk id="10862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984" v="1390" actId="408"/>
          <ac:spMkLst>
            <pc:docMk/>
            <pc:sldMk cId="111833661" sldId="316"/>
            <ac:spMk id="10863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12" v="1391" actId="408"/>
          <ac:spMkLst>
            <pc:docMk/>
            <pc:sldMk cId="111833661" sldId="316"/>
            <ac:spMk id="10863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12" v="1391" actId="408"/>
          <ac:spMkLst>
            <pc:docMk/>
            <pc:sldMk cId="111833661" sldId="316"/>
            <ac:spMk id="10863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59" v="1392" actId="1038"/>
          <ac:spMkLst>
            <pc:docMk/>
            <pc:sldMk cId="111833661" sldId="316"/>
            <ac:spMk id="10863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59" v="1392" actId="1038"/>
          <ac:spMkLst>
            <pc:docMk/>
            <pc:sldMk cId="111833661" sldId="316"/>
            <ac:spMk id="10863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2.059" v="1392" actId="1038"/>
          <ac:spMkLst>
            <pc:docMk/>
            <pc:sldMk cId="111833661" sldId="316"/>
            <ac:spMk id="10863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94" v="1387" actId="1037"/>
          <ac:spMkLst>
            <pc:docMk/>
            <pc:sldMk cId="111833661" sldId="316"/>
            <ac:spMk id="10863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3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94" v="1387" actId="1037"/>
          <ac:spMkLst>
            <pc:docMk/>
            <pc:sldMk cId="111833661" sldId="316"/>
            <ac:spMk id="10863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3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4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4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4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4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4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4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4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4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4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4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5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5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5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53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5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5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56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57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58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59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779" v="1384" actId="408"/>
          <ac:spMkLst>
            <pc:docMk/>
            <pc:sldMk cId="111833661" sldId="316"/>
            <ac:spMk id="10866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8:52.993" v="1355" actId="408"/>
          <ac:spMkLst>
            <pc:docMk/>
            <pc:sldMk cId="111833661" sldId="316"/>
            <ac:spMk id="108661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9:41.805" v="1385" actId="408"/>
          <ac:spMkLst>
            <pc:docMk/>
            <pc:sldMk cId="111833661" sldId="316"/>
            <ac:spMk id="10866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2T15:28:43.318" v="1354" actId="408"/>
          <ac:spMkLst>
            <pc:docMk/>
            <pc:sldMk cId="111833661" sldId="316"/>
            <ac:spMk id="108663" creationId="{00000000-0000-0000-0000-000000000000}"/>
          </ac:spMkLst>
        </pc:spChg>
        <pc:picChg chg="add del mod">
          <ac:chgData name="Jason  Mayberry" userId="cecd4e79-e9a6-45b1-a01a-f51df2288f6a" providerId="ADAL" clId="{D26622C8-1C13-4ADF-B652-C5420B1F29EC}" dt="2021-01-12T15:29:42.227" v="1395"/>
          <ac:picMkLst>
            <pc:docMk/>
            <pc:sldMk cId="111833661" sldId="316"/>
            <ac:picMk id="400" creationId="{D0BF50E9-B9E9-4B93-8009-08282BBE4337}"/>
          </ac:picMkLst>
        </pc:picChg>
        <pc:picChg chg="add del">
          <ac:chgData name="Jason  Mayberry" userId="cecd4e79-e9a6-45b1-a01a-f51df2288f6a" providerId="ADAL" clId="{D26622C8-1C13-4ADF-B652-C5420B1F29EC}" dt="2021-01-12T15:29:42.243" v="1396" actId="478"/>
          <ac:picMkLst>
            <pc:docMk/>
            <pc:sldMk cId="111833661" sldId="316"/>
            <ac:picMk id="12408" creationId="{00000000-0000-0000-0000-000000000000}"/>
          </ac:picMkLst>
        </pc:picChg>
      </pc:sldChg>
      <pc:sldChg chg="modSp mod modAnim">
        <pc:chgData name="Jason  Mayberry" userId="cecd4e79-e9a6-45b1-a01a-f51df2288f6a" providerId="ADAL" clId="{D26622C8-1C13-4ADF-B652-C5420B1F29EC}" dt="2021-01-11T07:54:46.004" v="18"/>
        <pc:sldMkLst>
          <pc:docMk/>
          <pc:sldMk cId="2268704919" sldId="319"/>
        </pc:sldMkLst>
        <pc:spChg chg="mod">
          <ac:chgData name="Jason  Mayberry" userId="cecd4e79-e9a6-45b1-a01a-f51df2288f6a" providerId="ADAL" clId="{D26622C8-1C13-4ADF-B652-C5420B1F29EC}" dt="2021-01-11T07:54:30.247" v="16" actId="20577"/>
          <ac:spMkLst>
            <pc:docMk/>
            <pc:sldMk cId="2268704919" sldId="319"/>
            <ac:spMk id="3" creationId="{00000000-0000-0000-0000-000000000000}"/>
          </ac:spMkLst>
        </pc:spChg>
      </pc:sldChg>
      <pc:sldChg chg="addSp modSp mod modAnim">
        <pc:chgData name="Jason  Mayberry" userId="cecd4e79-e9a6-45b1-a01a-f51df2288f6a" providerId="ADAL" clId="{D26622C8-1C13-4ADF-B652-C5420B1F29EC}" dt="2021-01-13T01:42:55.218" v="1598" actId="465"/>
        <pc:sldMkLst>
          <pc:docMk/>
          <pc:sldMk cId="1470597156" sldId="323"/>
        </pc:sldMkLst>
        <pc:spChg chg="mod">
          <ac:chgData name="Jason  Mayberry" userId="cecd4e79-e9a6-45b1-a01a-f51df2288f6a" providerId="ADAL" clId="{D26622C8-1C13-4ADF-B652-C5420B1F29EC}" dt="2021-01-13T01:42:55.218" v="1598" actId="465"/>
          <ac:spMkLst>
            <pc:docMk/>
            <pc:sldMk cId="1470597156" sldId="323"/>
            <ac:spMk id="2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3T01:39:35.267" v="1513" actId="1076"/>
          <ac:spMkLst>
            <pc:docMk/>
            <pc:sldMk cId="1470597156" sldId="323"/>
            <ac:spMk id="12" creationId="{01E53BF4-BA8F-4923-875B-97186DB7059D}"/>
          </ac:spMkLst>
        </pc:spChg>
        <pc:spChg chg="add mod">
          <ac:chgData name="Jason  Mayberry" userId="cecd4e79-e9a6-45b1-a01a-f51df2288f6a" providerId="ADAL" clId="{D26622C8-1C13-4ADF-B652-C5420B1F29EC}" dt="2021-01-13T01:42:26.097" v="1595" actId="1076"/>
          <ac:spMkLst>
            <pc:docMk/>
            <pc:sldMk cId="1470597156" sldId="323"/>
            <ac:spMk id="13" creationId="{8016C7D2-2D15-4F05-8927-3C917C168016}"/>
          </ac:spMkLst>
        </pc:spChg>
        <pc:spChg chg="mod">
          <ac:chgData name="Jason  Mayberry" userId="cecd4e79-e9a6-45b1-a01a-f51df2288f6a" providerId="ADAL" clId="{D26622C8-1C13-4ADF-B652-C5420B1F29EC}" dt="2021-01-13T01:39:35.267" v="1513" actId="1076"/>
          <ac:spMkLst>
            <pc:docMk/>
            <pc:sldMk cId="1470597156" sldId="323"/>
            <ac:spMk id="1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3T01:42:51.443" v="1597" actId="1076"/>
          <ac:spMkLst>
            <pc:docMk/>
            <pc:sldMk cId="1470597156" sldId="323"/>
            <ac:spMk id="24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3T01:42:55.218" v="1598" actId="465"/>
          <ac:spMkLst>
            <pc:docMk/>
            <pc:sldMk cId="1470597156" sldId="323"/>
            <ac:spMk id="25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3T01:42:55.218" v="1598" actId="465"/>
          <ac:spMkLst>
            <pc:docMk/>
            <pc:sldMk cId="1470597156" sldId="323"/>
            <ac:spMk id="27" creationId="{00000000-0000-0000-0000-000000000000}"/>
          </ac:spMkLst>
        </pc:spChg>
      </pc:sldChg>
      <pc:sldChg chg="addSp delSp modSp del mod modAnim">
        <pc:chgData name="Jason  Mayberry" userId="cecd4e79-e9a6-45b1-a01a-f51df2288f6a" providerId="ADAL" clId="{D26622C8-1C13-4ADF-B652-C5420B1F29EC}" dt="2021-01-13T01:39:20.650" v="1509" actId="47"/>
        <pc:sldMkLst>
          <pc:docMk/>
          <pc:sldMk cId="1800436649" sldId="325"/>
        </pc:sldMkLst>
        <pc:spChg chg="del">
          <ac:chgData name="Jason  Mayberry" userId="cecd4e79-e9a6-45b1-a01a-f51df2288f6a" providerId="ADAL" clId="{D26622C8-1C13-4ADF-B652-C5420B1F29EC}" dt="2021-01-11T07:53:55.803" v="1" actId="478"/>
          <ac:spMkLst>
            <pc:docMk/>
            <pc:sldMk cId="1800436649" sldId="325"/>
            <ac:spMk id="3" creationId="{9CD71415-557B-44F8-AED5-E21710D4563B}"/>
          </ac:spMkLst>
        </pc:spChg>
        <pc:spChg chg="mod">
          <ac:chgData name="Jason  Mayberry" userId="cecd4e79-e9a6-45b1-a01a-f51df2288f6a" providerId="ADAL" clId="{D26622C8-1C13-4ADF-B652-C5420B1F29EC}" dt="2021-01-11T07:53:43.923" v="0" actId="164"/>
          <ac:spMkLst>
            <pc:docMk/>
            <pc:sldMk cId="1800436649" sldId="325"/>
            <ac:spMk id="4" creationId="{3907ABEF-3BC7-476B-8C67-800BCBDCADE8}"/>
          </ac:spMkLst>
        </pc:spChg>
        <pc:spChg chg="mod">
          <ac:chgData name="Jason  Mayberry" userId="cecd4e79-e9a6-45b1-a01a-f51df2288f6a" providerId="ADAL" clId="{D26622C8-1C13-4ADF-B652-C5420B1F29EC}" dt="2021-01-11T07:53:43.923" v="0" actId="164"/>
          <ac:spMkLst>
            <pc:docMk/>
            <pc:sldMk cId="1800436649" sldId="325"/>
            <ac:spMk id="5" creationId="{35D1B616-B533-43F5-973A-442BBCDB5BD9}"/>
          </ac:spMkLst>
        </pc:spChg>
        <pc:spChg chg="mod">
          <ac:chgData name="Jason  Mayberry" userId="cecd4e79-e9a6-45b1-a01a-f51df2288f6a" providerId="ADAL" clId="{D26622C8-1C13-4ADF-B652-C5420B1F29EC}" dt="2021-01-11T07:53:43.923" v="0" actId="164"/>
          <ac:spMkLst>
            <pc:docMk/>
            <pc:sldMk cId="1800436649" sldId="325"/>
            <ac:spMk id="6" creationId="{8A62CA54-58EA-4C33-9191-9F8C7D3E69A0}"/>
          </ac:spMkLst>
        </pc:spChg>
        <pc:spChg chg="mod">
          <ac:chgData name="Jason  Mayberry" userId="cecd4e79-e9a6-45b1-a01a-f51df2288f6a" providerId="ADAL" clId="{D26622C8-1C13-4ADF-B652-C5420B1F29EC}" dt="2021-01-11T07:53:43.923" v="0" actId="164"/>
          <ac:spMkLst>
            <pc:docMk/>
            <pc:sldMk cId="1800436649" sldId="325"/>
            <ac:spMk id="7" creationId="{7B9059C9-E486-4028-90C6-1488376BF932}"/>
          </ac:spMkLst>
        </pc:spChg>
        <pc:spChg chg="mod">
          <ac:chgData name="Jason  Mayberry" userId="cecd4e79-e9a6-45b1-a01a-f51df2288f6a" providerId="ADAL" clId="{D26622C8-1C13-4ADF-B652-C5420B1F29EC}" dt="2021-01-11T07:53:43.923" v="0" actId="164"/>
          <ac:spMkLst>
            <pc:docMk/>
            <pc:sldMk cId="1800436649" sldId="325"/>
            <ac:spMk id="8" creationId="{6C607787-238E-4345-8F7C-6209C52C255F}"/>
          </ac:spMkLst>
        </pc:spChg>
        <pc:grpChg chg="add mod">
          <ac:chgData name="Jason  Mayberry" userId="cecd4e79-e9a6-45b1-a01a-f51df2288f6a" providerId="ADAL" clId="{D26622C8-1C13-4ADF-B652-C5420B1F29EC}" dt="2021-01-11T07:53:43.923" v="0" actId="164"/>
          <ac:grpSpMkLst>
            <pc:docMk/>
            <pc:sldMk cId="1800436649" sldId="325"/>
            <ac:grpSpMk id="11" creationId="{05503214-95DD-4F83-9137-92CC3A1FCD57}"/>
          </ac:grpSpMkLst>
        </pc:grpChg>
      </pc:sldChg>
      <pc:sldChg chg="modSp mod modAnim">
        <pc:chgData name="Jason  Mayberry" userId="cecd4e79-e9a6-45b1-a01a-f51df2288f6a" providerId="ADAL" clId="{D26622C8-1C13-4ADF-B652-C5420B1F29EC}" dt="2021-01-13T16:05:41.429" v="3542" actId="20577"/>
        <pc:sldMkLst>
          <pc:docMk/>
          <pc:sldMk cId="1726785226" sldId="331"/>
        </pc:sldMkLst>
        <pc:spChg chg="mod">
          <ac:chgData name="Jason  Mayberry" userId="cecd4e79-e9a6-45b1-a01a-f51df2288f6a" providerId="ADAL" clId="{D26622C8-1C13-4ADF-B652-C5420B1F29EC}" dt="2021-01-13T16:05:41.429" v="3542" actId="20577"/>
          <ac:spMkLst>
            <pc:docMk/>
            <pc:sldMk cId="1726785226" sldId="331"/>
            <ac:spMk id="42" creationId="{00000000-0000-0000-0000-000000000000}"/>
          </ac:spMkLst>
        </pc:spChg>
      </pc:sldChg>
      <pc:sldChg chg="modSp mod">
        <pc:chgData name="Jason  Mayberry" userId="cecd4e79-e9a6-45b1-a01a-f51df2288f6a" providerId="ADAL" clId="{D26622C8-1C13-4ADF-B652-C5420B1F29EC}" dt="2021-01-11T08:25:39.906" v="1199" actId="20577"/>
        <pc:sldMkLst>
          <pc:docMk/>
          <pc:sldMk cId="1849140369" sldId="335"/>
        </pc:sldMkLst>
        <pc:spChg chg="mod">
          <ac:chgData name="Jason  Mayberry" userId="cecd4e79-e9a6-45b1-a01a-f51df2288f6a" providerId="ADAL" clId="{D26622C8-1C13-4ADF-B652-C5420B1F29EC}" dt="2021-01-11T08:25:39.906" v="1199" actId="20577"/>
          <ac:spMkLst>
            <pc:docMk/>
            <pc:sldMk cId="1849140369" sldId="335"/>
            <ac:spMk id="2" creationId="{00000000-0000-0000-0000-000000000000}"/>
          </ac:spMkLst>
        </pc:spChg>
      </pc:sldChg>
      <pc:sldChg chg="modAnim">
        <pc:chgData name="Jason  Mayberry" userId="cecd4e79-e9a6-45b1-a01a-f51df2288f6a" providerId="ADAL" clId="{D26622C8-1C13-4ADF-B652-C5420B1F29EC}" dt="2021-01-13T16:06:25.994" v="3543"/>
        <pc:sldMkLst>
          <pc:docMk/>
          <pc:sldMk cId="4187441284" sldId="336"/>
        </pc:sldMkLst>
      </pc:sldChg>
      <pc:sldChg chg="addSp delSp modSp add mod addAnim delAnim modAnim">
        <pc:chgData name="Jason  Mayberry" userId="cecd4e79-e9a6-45b1-a01a-f51df2288f6a" providerId="ADAL" clId="{D26622C8-1C13-4ADF-B652-C5420B1F29EC}" dt="2021-01-13T16:04:15.131" v="3531"/>
        <pc:sldMkLst>
          <pc:docMk/>
          <pc:sldMk cId="1292722770" sldId="345"/>
        </pc:sldMkLst>
        <pc:spChg chg="add mod">
          <ac:chgData name="Jason  Mayberry" userId="cecd4e79-e9a6-45b1-a01a-f51df2288f6a" providerId="ADAL" clId="{D26622C8-1C13-4ADF-B652-C5420B1F29EC}" dt="2021-01-13T16:03:37.358" v="3526" actId="1076"/>
          <ac:spMkLst>
            <pc:docMk/>
            <pc:sldMk cId="1292722770" sldId="345"/>
            <ac:spMk id="2" creationId="{7A9A4861-E589-4EBD-B3D4-8E9A5F2BC1C0}"/>
          </ac:spMkLst>
        </pc:spChg>
        <pc:spChg chg="add mod">
          <ac:chgData name="Jason  Mayberry" userId="cecd4e79-e9a6-45b1-a01a-f51df2288f6a" providerId="ADAL" clId="{D26622C8-1C13-4ADF-B652-C5420B1F29EC}" dt="2021-01-13T16:03:29.937" v="3525" actId="14100"/>
          <ac:spMkLst>
            <pc:docMk/>
            <pc:sldMk cId="1292722770" sldId="345"/>
            <ac:spMk id="3" creationId="{854EE785-7A1F-40C0-9BBB-552370D97FB9}"/>
          </ac:spMkLst>
        </pc:spChg>
        <pc:spChg chg="add mod">
          <ac:chgData name="Jason  Mayberry" userId="cecd4e79-e9a6-45b1-a01a-f51df2288f6a" providerId="ADAL" clId="{D26622C8-1C13-4ADF-B652-C5420B1F29EC}" dt="2021-01-13T16:03:37.358" v="3526" actId="1076"/>
          <ac:spMkLst>
            <pc:docMk/>
            <pc:sldMk cId="1292722770" sldId="345"/>
            <ac:spMk id="397" creationId="{F8FF28A7-2322-4034-8CBF-B97CE72F54A1}"/>
          </ac:spMkLst>
        </pc:spChg>
        <pc:spChg chg="del">
          <ac:chgData name="Jason  Mayberry" userId="cecd4e79-e9a6-45b1-a01a-f51df2288f6a" providerId="ADAL" clId="{D26622C8-1C13-4ADF-B652-C5420B1F29EC}" dt="2021-01-13T02:10:02.717" v="3496" actId="478"/>
          <ac:spMkLst>
            <pc:docMk/>
            <pc:sldMk cId="1292722770" sldId="345"/>
            <ac:spMk id="109956" creationId="{00000000-0000-0000-0000-000000000000}"/>
          </ac:spMkLst>
        </pc:spChg>
        <pc:spChg chg="add del mod">
          <ac:chgData name="Jason  Mayberry" userId="cecd4e79-e9a6-45b1-a01a-f51df2288f6a" providerId="ADAL" clId="{D26622C8-1C13-4ADF-B652-C5420B1F29EC}" dt="2021-01-13T02:10:00.739" v="3495" actId="478"/>
          <ac:spMkLst>
            <pc:docMk/>
            <pc:sldMk cId="1292722770" sldId="345"/>
            <ac:spMk id="109960" creationId="{00000000-0000-0000-0000-000000000000}"/>
          </ac:spMkLst>
        </pc:spChg>
        <pc:spChg chg="mod">
          <ac:chgData name="Jason  Mayberry" userId="cecd4e79-e9a6-45b1-a01a-f51df2288f6a" providerId="ADAL" clId="{D26622C8-1C13-4ADF-B652-C5420B1F29EC}" dt="2021-01-13T16:03:50.243" v="3528" actId="14100"/>
          <ac:spMkLst>
            <pc:docMk/>
            <pc:sldMk cId="1292722770" sldId="345"/>
            <ac:spMk id="109961" creationId="{00000000-0000-0000-0000-000000000000}"/>
          </ac:spMkLst>
        </pc:spChg>
        <pc:picChg chg="mod">
          <ac:chgData name="Jason  Mayberry" userId="cecd4e79-e9a6-45b1-a01a-f51df2288f6a" providerId="ADAL" clId="{D26622C8-1C13-4ADF-B652-C5420B1F29EC}" dt="2021-01-13T16:03:44.966" v="3527" actId="1076"/>
          <ac:picMkLst>
            <pc:docMk/>
            <pc:sldMk cId="1292722770" sldId="345"/>
            <ac:picMk id="109959" creationId="{00000000-0000-0000-0000-000000000000}"/>
          </ac:picMkLst>
        </pc:picChg>
      </pc:sldChg>
    </pc:docChg>
  </pc:docChgLst>
  <pc:docChgLst>
    <pc:chgData name="Jason  Mayberry" userId="cecd4e79-e9a6-45b1-a01a-f51df2288f6a" providerId="ADAL" clId="{6F118C35-976C-4171-9F32-AA40D2D5F5FC}"/>
    <pc:docChg chg="addSld delSld modSld addSection delSection modSection">
      <pc:chgData name="Jason  Mayberry" userId="cecd4e79-e9a6-45b1-a01a-f51df2288f6a" providerId="ADAL" clId="{6F118C35-976C-4171-9F32-AA40D2D5F5FC}" dt="2021-01-11T07:02:44.528" v="580" actId="403"/>
      <pc:docMkLst>
        <pc:docMk/>
      </pc:docMkLst>
      <pc:sldChg chg="modSp mod">
        <pc:chgData name="Jason  Mayberry" userId="cecd4e79-e9a6-45b1-a01a-f51df2288f6a" providerId="ADAL" clId="{6F118C35-976C-4171-9F32-AA40D2D5F5FC}" dt="2021-01-11T07:02:44.528" v="580" actId="403"/>
        <pc:sldMkLst>
          <pc:docMk/>
          <pc:sldMk cId="2890192304" sldId="256"/>
        </pc:sldMkLst>
        <pc:spChg chg="mod">
          <ac:chgData name="Jason  Mayberry" userId="cecd4e79-e9a6-45b1-a01a-f51df2288f6a" providerId="ADAL" clId="{6F118C35-976C-4171-9F32-AA40D2D5F5FC}" dt="2021-01-11T07:02:44.528" v="580" actId="403"/>
          <ac:spMkLst>
            <pc:docMk/>
            <pc:sldMk cId="2890192304" sldId="256"/>
            <ac:spMk id="4" creationId="{00000000-0000-0000-0000-000000000000}"/>
          </ac:spMkLst>
        </pc:spChg>
      </pc:sldChg>
      <pc:sldChg chg="modSp mod modAnim">
        <pc:chgData name="Jason  Mayberry" userId="cecd4e79-e9a6-45b1-a01a-f51df2288f6a" providerId="ADAL" clId="{6F118C35-976C-4171-9F32-AA40D2D5F5FC}" dt="2021-01-05T06:29:04.617" v="573" actId="113"/>
        <pc:sldMkLst>
          <pc:docMk/>
          <pc:sldMk cId="340836300" sldId="291"/>
        </pc:sldMkLst>
        <pc:spChg chg="mod">
          <ac:chgData name="Jason  Mayberry" userId="cecd4e79-e9a6-45b1-a01a-f51df2288f6a" providerId="ADAL" clId="{6F118C35-976C-4171-9F32-AA40D2D5F5FC}" dt="2021-01-05T06:29:04.617" v="573" actId="113"/>
          <ac:spMkLst>
            <pc:docMk/>
            <pc:sldMk cId="340836300" sldId="291"/>
            <ac:spMk id="109961" creationId="{00000000-0000-0000-0000-000000000000}"/>
          </ac:spMkLst>
        </pc:spChg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1578232691" sldId="293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932559801" sldId="294"/>
        </pc:sldMkLst>
      </pc:sldChg>
      <pc:sldChg chg="del">
        <pc:chgData name="Jason  Mayberry" userId="cecd4e79-e9a6-45b1-a01a-f51df2288f6a" providerId="ADAL" clId="{6F118C35-976C-4171-9F32-AA40D2D5F5FC}" dt="2021-01-05T06:19:47.030" v="0" actId="18676"/>
        <pc:sldMkLst>
          <pc:docMk/>
          <pc:sldMk cId="3247708363" sldId="298"/>
        </pc:sldMkLst>
      </pc:sldChg>
      <pc:sldChg chg="del">
        <pc:chgData name="Jason  Mayberry" userId="cecd4e79-e9a6-45b1-a01a-f51df2288f6a" providerId="ADAL" clId="{6F118C35-976C-4171-9F32-AA40D2D5F5FC}" dt="2021-01-05T06:19:47.030" v="0" actId="18676"/>
        <pc:sldMkLst>
          <pc:docMk/>
          <pc:sldMk cId="2178268358" sldId="299"/>
        </pc:sldMkLst>
      </pc:sldChg>
      <pc:sldChg chg="del">
        <pc:chgData name="Jason  Mayberry" userId="cecd4e79-e9a6-45b1-a01a-f51df2288f6a" providerId="ADAL" clId="{6F118C35-976C-4171-9F32-AA40D2D5F5FC}" dt="2021-01-05T06:19:47.030" v="0" actId="18676"/>
        <pc:sldMkLst>
          <pc:docMk/>
          <pc:sldMk cId="1583908944" sldId="300"/>
        </pc:sldMkLst>
      </pc:sldChg>
      <pc:sldChg chg="del">
        <pc:chgData name="Jason  Mayberry" userId="cecd4e79-e9a6-45b1-a01a-f51df2288f6a" providerId="ADAL" clId="{6F118C35-976C-4171-9F32-AA40D2D5F5FC}" dt="2021-01-05T06:19:47.030" v="0" actId="18676"/>
        <pc:sldMkLst>
          <pc:docMk/>
          <pc:sldMk cId="198784451" sldId="301"/>
        </pc:sldMkLst>
      </pc:sldChg>
      <pc:sldChg chg="del">
        <pc:chgData name="Jason  Mayberry" userId="cecd4e79-e9a6-45b1-a01a-f51df2288f6a" providerId="ADAL" clId="{6F118C35-976C-4171-9F32-AA40D2D5F5FC}" dt="2021-01-05T06:19:47.030" v="0" actId="18676"/>
        <pc:sldMkLst>
          <pc:docMk/>
          <pc:sldMk cId="170217428" sldId="302"/>
        </pc:sldMkLst>
      </pc:sldChg>
      <pc:sldChg chg="del">
        <pc:chgData name="Jason  Mayberry" userId="cecd4e79-e9a6-45b1-a01a-f51df2288f6a" providerId="ADAL" clId="{6F118C35-976C-4171-9F32-AA40D2D5F5FC}" dt="2021-01-05T06:19:47.030" v="0" actId="18676"/>
        <pc:sldMkLst>
          <pc:docMk/>
          <pc:sldMk cId="2179309140" sldId="303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3370870421" sldId="305"/>
        </pc:sldMkLst>
      </pc:sldChg>
      <pc:sldChg chg="del">
        <pc:chgData name="Jason  Mayberry" userId="cecd4e79-e9a6-45b1-a01a-f51df2288f6a" providerId="ADAL" clId="{6F118C35-976C-4171-9F32-AA40D2D5F5FC}" dt="2021-01-05T06:19:47.030" v="0" actId="18676"/>
        <pc:sldMkLst>
          <pc:docMk/>
          <pc:sldMk cId="2085010714" sldId="307"/>
        </pc:sldMkLst>
      </pc:sldChg>
      <pc:sldChg chg="del">
        <pc:chgData name="Jason  Mayberry" userId="cecd4e79-e9a6-45b1-a01a-f51df2288f6a" providerId="ADAL" clId="{6F118C35-976C-4171-9F32-AA40D2D5F5FC}" dt="2021-01-05T06:19:47.030" v="0" actId="18676"/>
        <pc:sldMkLst>
          <pc:docMk/>
          <pc:sldMk cId="3616216237" sldId="310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2794397335" sldId="311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2154912741" sldId="313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4124908796" sldId="317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1699197074" sldId="318"/>
        </pc:sldMkLst>
      </pc:sldChg>
      <pc:sldChg chg="add">
        <pc:chgData name="Jason  Mayberry" userId="cecd4e79-e9a6-45b1-a01a-f51df2288f6a" providerId="ADAL" clId="{6F118C35-976C-4171-9F32-AA40D2D5F5FC}" dt="2021-01-11T07:02:37.403" v="578"/>
        <pc:sldMkLst>
          <pc:docMk/>
          <pc:sldMk cId="2268704919" sldId="319"/>
        </pc:sldMkLst>
      </pc:sldChg>
      <pc:sldChg chg="add">
        <pc:chgData name="Jason  Mayberry" userId="cecd4e79-e9a6-45b1-a01a-f51df2288f6a" providerId="ADAL" clId="{6F118C35-976C-4171-9F32-AA40D2D5F5FC}" dt="2021-01-11T07:02:37.403" v="578"/>
        <pc:sldMkLst>
          <pc:docMk/>
          <pc:sldMk cId="1794857446" sldId="320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2147008251" sldId="320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636049626" sldId="321"/>
        </pc:sldMkLst>
      </pc:sldChg>
      <pc:sldChg chg="modSp add">
        <pc:chgData name="Jason  Mayberry" userId="cecd4e79-e9a6-45b1-a01a-f51df2288f6a" providerId="ADAL" clId="{6F118C35-976C-4171-9F32-AA40D2D5F5FC}" dt="2021-01-11T07:02:37.403" v="578"/>
        <pc:sldMkLst>
          <pc:docMk/>
          <pc:sldMk cId="3934742036" sldId="321"/>
        </pc:sldMkLst>
        <pc:spChg chg="mod">
          <ac:chgData name="Jason  Mayberry" userId="cecd4e79-e9a6-45b1-a01a-f51df2288f6a" providerId="ADAL" clId="{6F118C35-976C-4171-9F32-AA40D2D5F5FC}" dt="2021-01-11T07:02:37.403" v="578"/>
          <ac:spMkLst>
            <pc:docMk/>
            <pc:sldMk cId="3934742036" sldId="321"/>
            <ac:spMk id="4" creationId="{00000000-0000-0000-0000-000000000000}"/>
          </ac:spMkLst>
        </pc:spChg>
      </pc:sldChg>
      <pc:sldChg chg="modSp add">
        <pc:chgData name="Jason  Mayberry" userId="cecd4e79-e9a6-45b1-a01a-f51df2288f6a" providerId="ADAL" clId="{6F118C35-976C-4171-9F32-AA40D2D5F5FC}" dt="2021-01-11T07:02:37.403" v="578"/>
        <pc:sldMkLst>
          <pc:docMk/>
          <pc:sldMk cId="1470597156" sldId="323"/>
        </pc:sldMkLst>
        <pc:spChg chg="mod">
          <ac:chgData name="Jason  Mayberry" userId="cecd4e79-e9a6-45b1-a01a-f51df2288f6a" providerId="ADAL" clId="{6F118C35-976C-4171-9F32-AA40D2D5F5FC}" dt="2021-01-11T07:02:37.403" v="578"/>
          <ac:spMkLst>
            <pc:docMk/>
            <pc:sldMk cId="1470597156" sldId="323"/>
            <ac:spMk id="4" creationId="{00000000-0000-0000-0000-000000000000}"/>
          </ac:spMkLst>
        </pc:spChg>
      </pc:sldChg>
      <pc:sldChg chg="modSp add">
        <pc:chgData name="Jason  Mayberry" userId="cecd4e79-e9a6-45b1-a01a-f51df2288f6a" providerId="ADAL" clId="{6F118C35-976C-4171-9F32-AA40D2D5F5FC}" dt="2021-01-11T07:02:37.403" v="578"/>
        <pc:sldMkLst>
          <pc:docMk/>
          <pc:sldMk cId="644149223" sldId="324"/>
        </pc:sldMkLst>
        <pc:spChg chg="mod">
          <ac:chgData name="Jason  Mayberry" userId="cecd4e79-e9a6-45b1-a01a-f51df2288f6a" providerId="ADAL" clId="{6F118C35-976C-4171-9F32-AA40D2D5F5FC}" dt="2021-01-11T07:02:37.403" v="578"/>
          <ac:spMkLst>
            <pc:docMk/>
            <pc:sldMk cId="644149223" sldId="324"/>
            <ac:spMk id="3" creationId="{9A18AD18-3277-4D1D-8902-B56C9D7A4564}"/>
          </ac:spMkLst>
        </pc:spChg>
      </pc:sldChg>
      <pc:sldChg chg="modSp add">
        <pc:chgData name="Jason  Mayberry" userId="cecd4e79-e9a6-45b1-a01a-f51df2288f6a" providerId="ADAL" clId="{6F118C35-976C-4171-9F32-AA40D2D5F5FC}" dt="2021-01-11T07:02:37.403" v="578"/>
        <pc:sldMkLst>
          <pc:docMk/>
          <pc:sldMk cId="1800436649" sldId="325"/>
        </pc:sldMkLst>
        <pc:spChg chg="mod">
          <ac:chgData name="Jason  Mayberry" userId="cecd4e79-e9a6-45b1-a01a-f51df2288f6a" providerId="ADAL" clId="{6F118C35-976C-4171-9F32-AA40D2D5F5FC}" dt="2021-01-11T07:02:37.403" v="578"/>
          <ac:spMkLst>
            <pc:docMk/>
            <pc:sldMk cId="1800436649" sldId="325"/>
            <ac:spMk id="3" creationId="{9CD71415-557B-44F8-AED5-E21710D4563B}"/>
          </ac:spMkLst>
        </pc:spChg>
      </pc:sldChg>
      <pc:sldChg chg="mod modShow">
        <pc:chgData name="Jason  Mayberry" userId="cecd4e79-e9a6-45b1-a01a-f51df2288f6a" providerId="ADAL" clId="{6F118C35-976C-4171-9F32-AA40D2D5F5FC}" dt="2021-01-11T05:26:10.742" v="574" actId="729"/>
        <pc:sldMkLst>
          <pc:docMk/>
          <pc:sldMk cId="1849140369" sldId="335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3365547736" sldId="337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1175606653" sldId="338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1785619031" sldId="339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1979890688" sldId="340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873518988" sldId="341"/>
        </pc:sldMkLst>
      </pc:sldChg>
      <pc:sldChg chg="del">
        <pc:chgData name="Jason  Mayberry" userId="cecd4e79-e9a6-45b1-a01a-f51df2288f6a" providerId="ADAL" clId="{6F118C35-976C-4171-9F32-AA40D2D5F5FC}" dt="2021-01-05T06:19:49.255" v="1" actId="18676"/>
        <pc:sldMkLst>
          <pc:docMk/>
          <pc:sldMk cId="2993824025" sldId="342"/>
        </pc:sldMkLst>
      </pc:sldChg>
      <pc:sldChg chg="add">
        <pc:chgData name="Jason  Mayberry" userId="cecd4e79-e9a6-45b1-a01a-f51df2288f6a" providerId="ADAL" clId="{6F118C35-976C-4171-9F32-AA40D2D5F5FC}" dt="2021-01-11T07:02:37.403" v="578"/>
        <pc:sldMkLst>
          <pc:docMk/>
          <pc:sldMk cId="4033961363" sldId="344"/>
        </pc:sldMkLst>
      </pc:sldChg>
    </pc:docChg>
  </pc:docChgLst>
  <pc:docChgLst>
    <pc:chgData name="Jason  Mayberry" userId="S::jrmayberry@dcsdk12.org::cecd4e79-e9a6-45b1-a01a-f51df2288f6a" providerId="AD" clId="Web-{CA794516-2401-80B5-063C-9F574016A70D}"/>
    <pc:docChg chg="modSld">
      <pc:chgData name="Jason  Mayberry" userId="S::jrmayberry@dcsdk12.org::cecd4e79-e9a6-45b1-a01a-f51df2288f6a" providerId="AD" clId="Web-{CA794516-2401-80B5-063C-9F574016A70D}" dt="2021-02-12T19:44:43.309" v="1" actId="1076"/>
      <pc:docMkLst>
        <pc:docMk/>
      </pc:docMkLst>
      <pc:sldChg chg="modSp">
        <pc:chgData name="Jason  Mayberry" userId="S::jrmayberry@dcsdk12.org::cecd4e79-e9a6-45b1-a01a-f51df2288f6a" providerId="AD" clId="Web-{CA794516-2401-80B5-063C-9F574016A70D}" dt="2021-02-12T19:44:43.309" v="1" actId="1076"/>
        <pc:sldMkLst>
          <pc:docMk/>
          <pc:sldMk cId="2633530697" sldId="346"/>
        </pc:sldMkLst>
        <pc:picChg chg="mod">
          <ac:chgData name="Jason  Mayberry" userId="S::jrmayberry@dcsdk12.org::cecd4e79-e9a6-45b1-a01a-f51df2288f6a" providerId="AD" clId="Web-{CA794516-2401-80B5-063C-9F574016A70D}" dt="2021-02-12T19:44:43.309" v="1" actId="1076"/>
          <ac:picMkLst>
            <pc:docMk/>
            <pc:sldMk cId="2633530697" sldId="346"/>
            <ac:picMk id="2" creationId="{D70AC994-BC7B-4D19-BEB1-346A67937696}"/>
          </ac:picMkLst>
        </pc:picChg>
      </pc:sldChg>
    </pc:docChg>
  </pc:docChgLst>
  <pc:docChgLst>
    <pc:chgData name="Jason  Mayberry" userId="cecd4e79-e9a6-45b1-a01a-f51df2288f6a" providerId="ADAL" clId="{A4CE1F89-31F5-4D7F-8177-11B912601B18}"/>
    <pc:docChg chg="delSld delMainMaster modSection">
      <pc:chgData name="Jason  Mayberry" userId="cecd4e79-e9a6-45b1-a01a-f51df2288f6a" providerId="ADAL" clId="{A4CE1F89-31F5-4D7F-8177-11B912601B18}" dt="2021-08-13T16:57:44.441" v="0" actId="47"/>
      <pc:docMkLst>
        <pc:docMk/>
      </pc:docMkLst>
      <pc:sldChg chg="del">
        <pc:chgData name="Jason  Mayberry" userId="cecd4e79-e9a6-45b1-a01a-f51df2288f6a" providerId="ADAL" clId="{A4CE1F89-31F5-4D7F-8177-11B912601B18}" dt="2021-08-13T16:57:44.441" v="0" actId="47"/>
        <pc:sldMkLst>
          <pc:docMk/>
          <pc:sldMk cId="2633530697" sldId="346"/>
        </pc:sldMkLst>
      </pc:sldChg>
      <pc:sldMasterChg chg="del delSldLayout">
        <pc:chgData name="Jason  Mayberry" userId="cecd4e79-e9a6-45b1-a01a-f51df2288f6a" providerId="ADAL" clId="{A4CE1F89-31F5-4D7F-8177-11B912601B18}" dt="2021-08-13T16:57:44.441" v="0" actId="47"/>
        <pc:sldMasterMkLst>
          <pc:docMk/>
          <pc:sldMasterMk cId="2768849038" sldId="2147483648"/>
        </pc:sldMasterMkLst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1151746138" sldId="2147483649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4219327049" sldId="2147483650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3332993733" sldId="2147483651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999621691" sldId="2147483652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1337476017" sldId="2147483653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1307546782" sldId="2147483654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2799842099" sldId="2147483655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3676740826" sldId="2147483656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4116017357" sldId="2147483657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401388330" sldId="2147483658"/>
          </pc:sldLayoutMkLst>
        </pc:sldLayoutChg>
        <pc:sldLayoutChg chg="del">
          <pc:chgData name="Jason  Mayberry" userId="cecd4e79-e9a6-45b1-a01a-f51df2288f6a" providerId="ADAL" clId="{A4CE1F89-31F5-4D7F-8177-11B912601B18}" dt="2021-08-13T16:57:44.441" v="0" actId="47"/>
          <pc:sldLayoutMkLst>
            <pc:docMk/>
            <pc:sldMasterMk cId="2768849038" sldId="2147483648"/>
            <pc:sldLayoutMk cId="2337161795" sldId="2147483659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8DE7CA-5902-486B-B397-4D8F29726C83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DF26EFE-0620-42E7-8C30-58AAD8D6C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57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5676C8-DD06-439E-A5C0-E73D8F9A40FB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17B9D5-4EE1-4DBA-871C-C9B23D773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23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942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7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25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0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2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0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32886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0" y="0"/>
            <a:ext cx="457200" cy="3288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1A726D-4009-41A1-A835-A33C4E175C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2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40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7A8B2D-CD9D-4F2D-BE9E-47F77C6370A0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726D-4009-41A1-A835-A33C4E175C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9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328866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381000"/>
            <a:ext cx="89916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457200" cy="3288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E61A726D-4009-41A1-A835-A33C4E175CB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543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accent3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1D03-4FEC-4A00-8151-2B7EDFECF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2177"/>
            <a:ext cx="7772400" cy="2888273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z="5400" b="1" dirty="0">
                <a:solidFill>
                  <a:srgbClr val="00666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Introduction to Chemistry:  Atoms and 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64BFFF-D919-44C1-9FE7-989D26B2C3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Jason R. Mayberry, PhD</a:t>
            </a:r>
          </a:p>
        </p:txBody>
      </p:sp>
    </p:spTree>
    <p:extLst>
      <p:ext uri="{BB962C8B-B14F-4D97-AF65-F5344CB8AC3E}">
        <p14:creationId xmlns:p14="http://schemas.microsoft.com/office/powerpoint/2010/main" val="1794857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1" y="650739"/>
            <a:ext cx="5891212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u="sng" dirty="0"/>
              <a:t>How to Determine the Number of Valence Electrons of an atom:</a:t>
            </a:r>
          </a:p>
          <a:p>
            <a:pPr marL="173038" indent="-173038">
              <a:buFont typeface="+mj-lt"/>
              <a:buAutoNum type="arabicPeriod"/>
            </a:pPr>
            <a:r>
              <a:rPr lang="en-US" dirty="0"/>
              <a:t>Find the row that the atom is on.</a:t>
            </a:r>
          </a:p>
          <a:p>
            <a:pPr marL="173038" indent="-173038">
              <a:buFont typeface="+mj-lt"/>
              <a:buAutoNum type="arabicPeriod"/>
            </a:pPr>
            <a:r>
              <a:rPr lang="en-US" dirty="0"/>
              <a:t>Starting at the left end of the row, count the number of spaces up to the atom in question.</a:t>
            </a:r>
          </a:p>
          <a:p>
            <a:pPr marL="173038" indent="-173038">
              <a:buFont typeface="+mj-lt"/>
              <a:buAutoNum type="arabicPeriod"/>
            </a:pPr>
            <a:r>
              <a:rPr lang="en-US" dirty="0"/>
              <a:t>Your answer is the number of valence electrons.</a:t>
            </a:r>
          </a:p>
          <a:p>
            <a:pPr marL="173038" indent="-173038">
              <a:buFont typeface="+mj-lt"/>
              <a:buAutoNum type="arabicPeriod"/>
            </a:pPr>
            <a:r>
              <a:rPr lang="en-US" i="1" dirty="0"/>
              <a:t>Note:  Don’t count spaces in the two middle blocks!</a:t>
            </a:r>
          </a:p>
        </p:txBody>
      </p:sp>
      <p:pic>
        <p:nvPicPr>
          <p:cNvPr id="12408" name="Picture 120" descr="clear_tabl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05100"/>
            <a:ext cx="9144000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8815" name="Group 271"/>
          <p:cNvGrpSpPr>
            <a:grpSpLocks/>
          </p:cNvGrpSpPr>
          <p:nvPr/>
        </p:nvGrpSpPr>
        <p:grpSpPr bwMode="auto">
          <a:xfrm>
            <a:off x="1038225" y="5651500"/>
            <a:ext cx="6188075" cy="603250"/>
            <a:chOff x="661" y="3560"/>
            <a:chExt cx="3898" cy="380"/>
          </a:xfrm>
        </p:grpSpPr>
        <p:sp>
          <p:nvSpPr>
            <p:cNvPr id="12663" name="Text Box 272"/>
            <p:cNvSpPr txBox="1">
              <a:spLocks noChangeArrowheads="1"/>
            </p:cNvSpPr>
            <p:nvPr/>
          </p:nvSpPr>
          <p:spPr bwMode="auto">
            <a:xfrm>
              <a:off x="991" y="3709"/>
              <a:ext cx="3424" cy="231"/>
            </a:xfrm>
            <a:prstGeom prst="rect">
              <a:avLst/>
            </a:prstGeom>
            <a:solidFill>
              <a:srgbClr val="D6AD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Electrons always go on the inside of the atom</a:t>
              </a:r>
            </a:p>
          </p:txBody>
        </p:sp>
        <p:sp>
          <p:nvSpPr>
            <p:cNvPr id="12664" name="AutoShape 273"/>
            <p:cNvSpPr>
              <a:spLocks/>
            </p:cNvSpPr>
            <p:nvPr/>
          </p:nvSpPr>
          <p:spPr bwMode="auto">
            <a:xfrm rot="5400000">
              <a:off x="2547" y="1674"/>
              <a:ext cx="125" cy="3898"/>
            </a:xfrm>
            <a:prstGeom prst="rightBrace">
              <a:avLst>
                <a:gd name="adj1" fmla="val 2598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grpSp>
        <p:nvGrpSpPr>
          <p:cNvPr id="108818" name="Group 274"/>
          <p:cNvGrpSpPr>
            <a:grpSpLocks/>
          </p:cNvGrpSpPr>
          <p:nvPr/>
        </p:nvGrpSpPr>
        <p:grpSpPr bwMode="auto">
          <a:xfrm>
            <a:off x="-12700" y="1316038"/>
            <a:ext cx="8983663" cy="1355725"/>
            <a:chOff x="-8" y="829"/>
            <a:chExt cx="5659" cy="854"/>
          </a:xfrm>
        </p:grpSpPr>
        <p:sp>
          <p:nvSpPr>
            <p:cNvPr id="12659" name="Text Box 275"/>
            <p:cNvSpPr txBox="1">
              <a:spLocks noChangeArrowheads="1"/>
            </p:cNvSpPr>
            <p:nvPr/>
          </p:nvSpPr>
          <p:spPr bwMode="auto">
            <a:xfrm>
              <a:off x="-8" y="829"/>
              <a:ext cx="872" cy="75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Always go in the valence shell.</a:t>
              </a:r>
            </a:p>
          </p:txBody>
        </p:sp>
        <p:sp>
          <p:nvSpPr>
            <p:cNvPr id="12660" name="Text Box 276"/>
            <p:cNvSpPr txBox="1">
              <a:spLocks noChangeArrowheads="1"/>
            </p:cNvSpPr>
            <p:nvPr/>
          </p:nvSpPr>
          <p:spPr bwMode="auto">
            <a:xfrm>
              <a:off x="4725" y="829"/>
              <a:ext cx="872" cy="75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Always go in the valence shell.</a:t>
              </a:r>
            </a:p>
          </p:txBody>
        </p:sp>
        <p:sp>
          <p:nvSpPr>
            <p:cNvPr id="12661" name="AutoShape 277"/>
            <p:cNvSpPr>
              <a:spLocks/>
            </p:cNvSpPr>
            <p:nvPr/>
          </p:nvSpPr>
          <p:spPr bwMode="auto">
            <a:xfrm rot="16200000" flipV="1">
              <a:off x="287" y="1393"/>
              <a:ext cx="117" cy="464"/>
            </a:xfrm>
            <a:prstGeom prst="rightBrace">
              <a:avLst>
                <a:gd name="adj1" fmla="val 3304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62" name="AutoShape 278"/>
            <p:cNvSpPr>
              <a:spLocks/>
            </p:cNvSpPr>
            <p:nvPr/>
          </p:nvSpPr>
          <p:spPr bwMode="auto">
            <a:xfrm rot="16200000" flipV="1">
              <a:off x="5109" y="1134"/>
              <a:ext cx="110" cy="974"/>
            </a:xfrm>
            <a:prstGeom prst="rightBrace">
              <a:avLst>
                <a:gd name="adj1" fmla="val 7378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108823" name="Text Box 279"/>
          <p:cNvSpPr txBox="1">
            <a:spLocks noChangeArrowheads="1"/>
          </p:cNvSpPr>
          <p:nvPr/>
        </p:nvSpPr>
        <p:spPr bwMode="auto">
          <a:xfrm>
            <a:off x="1" y="6372225"/>
            <a:ext cx="9144000" cy="369332"/>
          </a:xfrm>
          <a:prstGeom prst="rect">
            <a:avLst/>
          </a:prstGeom>
          <a:solidFill>
            <a:srgbClr val="70E2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Atoms in the same group always have the same number of valence electrons </a:t>
            </a:r>
            <a:r>
              <a:rPr lang="en-US" dirty="0"/>
              <a:t>∴ similar </a:t>
            </a:r>
            <a:r>
              <a:rPr lang="en-US" altLang="en-US" dirty="0">
                <a:latin typeface="Times New Roman" panose="02020603050405020304" pitchFamily="18" charset="0"/>
              </a:rPr>
              <a:t>properties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7538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</a:rPr>
              <a:t>Periodic Table of the Elements</a:t>
            </a:r>
          </a:p>
        </p:txBody>
      </p:sp>
    </p:spTree>
    <p:extLst>
      <p:ext uri="{BB962C8B-B14F-4D97-AF65-F5344CB8AC3E}">
        <p14:creationId xmlns:p14="http://schemas.microsoft.com/office/powerpoint/2010/main" val="423417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088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Lewis Dot Structure (for atoms)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7106" y="513976"/>
            <a:ext cx="84686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Lewis Dot Structure</a:t>
            </a:r>
            <a:r>
              <a:rPr lang="en-US" sz="2000" dirty="0"/>
              <a:t>:  Diagram of an atom with the following features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Uses the Chemical Symbol to represent the atom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Places “dots” around the symbol to represent ONLY the valence electrons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General Guidelines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Draw electrons one at a time in the following pattern, stopping when you get to the number needed.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Draw the first four in order:  left side, top, right side, bottom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/>
              <a:t>Draw the last four in the same pattern to make pairs of electrons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4042" y="3812043"/>
            <a:ext cx="191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Hydrogen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06531" y="3812043"/>
            <a:ext cx="191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Carbon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9020" y="3812043"/>
            <a:ext cx="191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Oxygen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31509" y="3812043"/>
            <a:ext cx="19184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Neon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4175" y="4789530"/>
            <a:ext cx="518182" cy="549536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/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6664" y="4789530"/>
            <a:ext cx="518182" cy="549536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/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29199" y="4789530"/>
            <a:ext cx="723068" cy="549536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/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</a:t>
            </a:r>
          </a:p>
        </p:txBody>
      </p:sp>
      <p:sp>
        <p:nvSpPr>
          <p:cNvPr id="12" name="Oval 11"/>
          <p:cNvSpPr/>
          <p:nvPr/>
        </p:nvSpPr>
        <p:spPr>
          <a:xfrm>
            <a:off x="830729" y="4986603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3053976" y="4986603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3739477" y="4986603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 rot="16200000">
            <a:off x="3396726" y="5329352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 rot="16200000">
            <a:off x="3396725" y="4643851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447242" y="4799243"/>
            <a:ext cx="518182" cy="549536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/>
            <a:r>
              <a:rPr lang="en-US" sz="4400" b="1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</a:p>
        </p:txBody>
      </p:sp>
      <p:sp>
        <p:nvSpPr>
          <p:cNvPr id="29" name="Oval 28"/>
          <p:cNvSpPr/>
          <p:nvPr/>
        </p:nvSpPr>
        <p:spPr>
          <a:xfrm rot="16200000">
            <a:off x="5628639" y="5339066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5727699" y="4648708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 rot="16200000">
            <a:off x="5529580" y="4648709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5253317" y="4902636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5253317" y="5089997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5938818" y="4996316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7912099" y="4519332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 rot="16200000">
            <a:off x="7713980" y="4519333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Oval 39"/>
          <p:cNvSpPr/>
          <p:nvPr/>
        </p:nvSpPr>
        <p:spPr>
          <a:xfrm>
            <a:off x="7306831" y="4892923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7306831" y="5080284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/>
          <p:cNvSpPr/>
          <p:nvPr/>
        </p:nvSpPr>
        <p:spPr>
          <a:xfrm>
            <a:off x="8319247" y="4892923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44"/>
          <p:cNvSpPr/>
          <p:nvPr/>
        </p:nvSpPr>
        <p:spPr>
          <a:xfrm>
            <a:off x="8319247" y="5080284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7912099" y="5411902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 rot="16200000">
            <a:off x="7713980" y="5411903"/>
            <a:ext cx="155388" cy="1553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3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25" grpId="0"/>
      <p:bldP spid="29" grpId="0" animBg="1"/>
      <p:bldP spid="27" grpId="0" animBg="1"/>
      <p:bldP spid="30" grpId="0" animBg="1"/>
      <p:bldP spid="26" grpId="0" animBg="1"/>
      <p:bldP spid="31" grpId="0" animBg="1"/>
      <p:bldP spid="32" grpId="0" animBg="1"/>
      <p:bldP spid="37" grpId="0" animBg="1"/>
      <p:bldP spid="38" grpId="0" animBg="1"/>
      <p:bldP spid="40" grpId="0" animBg="1"/>
      <p:bldP spid="41" grpId="0" animBg="1"/>
      <p:bldP spid="44" grpId="0" animBg="1"/>
      <p:bldP spid="45" grpId="0" animBg="1"/>
      <p:bldP spid="47" grpId="0" animBg="1"/>
      <p:bldP spid="4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BFEEF-6981-449A-9B3D-B67AB4765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Atoms Can Gain/Lose Electrons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FBC1F5-C044-482B-9A00-BF58A8395659}"/>
              </a:ext>
            </a:extLst>
          </p:cNvPr>
          <p:cNvSpPr txBox="1"/>
          <p:nvPr/>
        </p:nvSpPr>
        <p:spPr>
          <a:xfrm>
            <a:off x="0" y="328866"/>
            <a:ext cx="9144000" cy="1631216"/>
          </a:xfrm>
          <a:prstGeom prst="rect">
            <a:avLst/>
          </a:prstGeom>
          <a:solidFill>
            <a:srgbClr val="EFE5EF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Foundation: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Each Proton has a +1 charge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Each Electron has a -1 charge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When an atom has the same number of electrons as its protons, they + and – charges cancel out, leaving it neutral (charge of 0).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2001D938-DD11-47BA-BEC7-5FA7CFE94E4E}"/>
              </a:ext>
            </a:extLst>
          </p:cNvPr>
          <p:cNvGrpSpPr/>
          <p:nvPr/>
        </p:nvGrpSpPr>
        <p:grpSpPr>
          <a:xfrm>
            <a:off x="100859" y="2117299"/>
            <a:ext cx="1318054" cy="1844102"/>
            <a:chOff x="100859" y="2117299"/>
            <a:chExt cx="1318054" cy="184410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10E8771-240A-4B65-981F-C904E38BB658}"/>
                </a:ext>
              </a:extLst>
            </p:cNvPr>
            <p:cNvSpPr txBox="1"/>
            <p:nvPr/>
          </p:nvSpPr>
          <p:spPr>
            <a:xfrm>
              <a:off x="100859" y="2117299"/>
              <a:ext cx="131805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Neutral Atom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0579F29-A3E7-445E-B39B-7E25F78ACD37}"/>
                </a:ext>
              </a:extLst>
            </p:cNvPr>
            <p:cNvGrpSpPr/>
            <p:nvPr/>
          </p:nvGrpSpPr>
          <p:grpSpPr>
            <a:xfrm>
              <a:off x="214439" y="2872694"/>
              <a:ext cx="1082729" cy="1088707"/>
              <a:chOff x="1422395" y="1684369"/>
              <a:chExt cx="1082729" cy="1088707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060423-710D-4327-907B-056ED3F02F9D}"/>
                  </a:ext>
                </a:extLst>
              </p:cNvPr>
              <p:cNvSpPr txBox="1"/>
              <p:nvPr/>
            </p:nvSpPr>
            <p:spPr>
              <a:xfrm>
                <a:off x="1640669" y="1809962"/>
                <a:ext cx="654346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4800" dirty="0"/>
                  <a:t>Cl</a:t>
                </a: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3722CD01-0783-4982-B2DC-124EBA6A2F7B}"/>
                  </a:ext>
                </a:extLst>
              </p:cNvPr>
              <p:cNvGrpSpPr/>
              <p:nvPr/>
            </p:nvGrpSpPr>
            <p:grpSpPr>
              <a:xfrm>
                <a:off x="1767941" y="1684369"/>
                <a:ext cx="415532" cy="170251"/>
                <a:chOff x="3711386" y="1618369"/>
                <a:chExt cx="247975" cy="101600"/>
              </a:xfrm>
              <a:solidFill>
                <a:schemeClr val="tx1"/>
              </a:solidFill>
            </p:grpSpPr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AF6E5869-C092-48DE-A009-E3909CF5655E}"/>
                    </a:ext>
                  </a:extLst>
                </p:cNvPr>
                <p:cNvSpPr/>
                <p:nvPr/>
              </p:nvSpPr>
              <p:spPr>
                <a:xfrm>
                  <a:off x="3711386" y="1618369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5" name="Oval 34">
                  <a:extLst>
                    <a:ext uri="{FF2B5EF4-FFF2-40B4-BE49-F238E27FC236}">
                      <a16:creationId xmlns:a16="http://schemas.microsoft.com/office/drawing/2014/main" id="{DA14406F-113A-4CDF-B07B-2925865EEA7C}"/>
                    </a:ext>
                  </a:extLst>
                </p:cNvPr>
                <p:cNvSpPr/>
                <p:nvPr/>
              </p:nvSpPr>
              <p:spPr>
                <a:xfrm>
                  <a:off x="3857761" y="1618369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FD8A7554-AE48-4C2C-963F-1ACC01C70971}"/>
                  </a:ext>
                </a:extLst>
              </p:cNvPr>
              <p:cNvGrpSpPr/>
              <p:nvPr/>
            </p:nvGrpSpPr>
            <p:grpSpPr>
              <a:xfrm>
                <a:off x="1767941" y="2602825"/>
                <a:ext cx="415532" cy="170251"/>
                <a:chOff x="3711386" y="1607671"/>
                <a:chExt cx="247975" cy="101600"/>
              </a:xfrm>
              <a:solidFill>
                <a:schemeClr val="tx1"/>
              </a:solidFill>
            </p:grpSpPr>
            <p:sp>
              <p:nvSpPr>
                <p:cNvPr id="32" name="Oval 31">
                  <a:extLst>
                    <a:ext uri="{FF2B5EF4-FFF2-40B4-BE49-F238E27FC236}">
                      <a16:creationId xmlns:a16="http://schemas.microsoft.com/office/drawing/2014/main" id="{46500C9C-9A95-4157-BC30-343A748D60B5}"/>
                    </a:ext>
                  </a:extLst>
                </p:cNvPr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id="{1C21DEA5-D622-4935-A36D-CCD33402F35B}"/>
                    </a:ext>
                  </a:extLst>
                </p:cNvPr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1610D153-4252-4D43-8C4F-ECAEB7B98C44}"/>
                  </a:ext>
                </a:extLst>
              </p:cNvPr>
              <p:cNvGrpSpPr/>
              <p:nvPr/>
            </p:nvGrpSpPr>
            <p:grpSpPr>
              <a:xfrm rot="5400000">
                <a:off x="1755994" y="1678401"/>
                <a:ext cx="415532" cy="1082729"/>
                <a:chOff x="5169723" y="1621936"/>
                <a:chExt cx="247975" cy="646135"/>
              </a:xfrm>
              <a:solidFill>
                <a:schemeClr val="tx1"/>
              </a:solidFill>
            </p:grpSpPr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DA8EDA23-E1F4-43E7-85A0-3B41686ADE9D}"/>
                    </a:ext>
                  </a:extLst>
                </p:cNvPr>
                <p:cNvSpPr/>
                <p:nvPr/>
              </p:nvSpPr>
              <p:spPr>
                <a:xfrm>
                  <a:off x="5240327" y="1621936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296628F5-F74A-4F33-BA5C-25ED7F835F5C}"/>
                    </a:ext>
                  </a:extLst>
                </p:cNvPr>
                <p:cNvGrpSpPr/>
                <p:nvPr/>
              </p:nvGrpSpPr>
              <p:grpSpPr>
                <a:xfrm>
                  <a:off x="5169723" y="2166471"/>
                  <a:ext cx="247975" cy="101600"/>
                  <a:chOff x="3711386" y="1607671"/>
                  <a:chExt cx="247975" cy="101600"/>
                </a:xfrm>
                <a:grpFill/>
              </p:grpSpPr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60885C01-66EA-4E14-A8C4-5B60312B2786}"/>
                      </a:ext>
                    </a:extLst>
                  </p:cNvPr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" name="Oval 30">
                    <a:extLst>
                      <a:ext uri="{FF2B5EF4-FFF2-40B4-BE49-F238E27FC236}">
                        <a16:creationId xmlns:a16="http://schemas.microsoft.com/office/drawing/2014/main" id="{91695D74-9882-43E7-A573-F220A3FFA94B}"/>
                      </a:ext>
                    </a:extLst>
                  </p:cNvPr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D63D1A5B-2DD9-4E2C-BB1C-63F394F70A9E}"/>
              </a:ext>
            </a:extLst>
          </p:cNvPr>
          <p:cNvSpPr txBox="1"/>
          <p:nvPr/>
        </p:nvSpPr>
        <p:spPr>
          <a:xfrm>
            <a:off x="177522" y="4499237"/>
            <a:ext cx="797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+17</a:t>
            </a:r>
          </a:p>
          <a:p>
            <a:pPr algn="r"/>
            <a:r>
              <a:rPr lang="en-US" sz="2000" dirty="0">
                <a:solidFill>
                  <a:srgbClr val="0000FF"/>
                </a:solidFill>
              </a:rPr>
              <a:t>-17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A50C19E-8768-46B0-B4B8-3507F730DE23}"/>
              </a:ext>
            </a:extLst>
          </p:cNvPr>
          <p:cNvSpPr txBox="1"/>
          <p:nvPr/>
        </p:nvSpPr>
        <p:spPr>
          <a:xfrm>
            <a:off x="2809892" y="4499237"/>
            <a:ext cx="797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+17</a:t>
            </a:r>
          </a:p>
          <a:p>
            <a:pPr algn="r"/>
            <a:r>
              <a:rPr lang="en-US" sz="2000" dirty="0">
                <a:solidFill>
                  <a:srgbClr val="0000FF"/>
                </a:solidFill>
              </a:rPr>
              <a:t>-18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FA25F2A-1937-4CC8-85AF-3BD540B3DBE2}"/>
              </a:ext>
            </a:extLst>
          </p:cNvPr>
          <p:cNvCxnSpPr/>
          <p:nvPr/>
        </p:nvCxnSpPr>
        <p:spPr>
          <a:xfrm>
            <a:off x="146239" y="5207123"/>
            <a:ext cx="829278" cy="0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717D46C-96F9-4C80-8A6F-524C6DAE3E7D}"/>
              </a:ext>
            </a:extLst>
          </p:cNvPr>
          <p:cNvCxnSpPr>
            <a:cxnSpLocks/>
          </p:cNvCxnSpPr>
          <p:nvPr/>
        </p:nvCxnSpPr>
        <p:spPr>
          <a:xfrm>
            <a:off x="2778610" y="5207123"/>
            <a:ext cx="829278" cy="0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19C38C49-0C10-42E7-B32A-8D1C04E01408}"/>
              </a:ext>
            </a:extLst>
          </p:cNvPr>
          <p:cNvSpPr txBox="1"/>
          <p:nvPr/>
        </p:nvSpPr>
        <p:spPr>
          <a:xfrm>
            <a:off x="177522" y="5210549"/>
            <a:ext cx="797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544EFCE-0FCC-4FEB-8D5B-8F7A10320D3A}"/>
              </a:ext>
            </a:extLst>
          </p:cNvPr>
          <p:cNvSpPr txBox="1"/>
          <p:nvPr/>
        </p:nvSpPr>
        <p:spPr>
          <a:xfrm>
            <a:off x="2809892" y="5210549"/>
            <a:ext cx="797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0000FF"/>
                </a:solidFill>
              </a:rPr>
              <a:t>-1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0BE38CB-85E2-4875-AA47-B9DC51D3F6F2}"/>
              </a:ext>
            </a:extLst>
          </p:cNvPr>
          <p:cNvCxnSpPr>
            <a:cxnSpLocks/>
          </p:cNvCxnSpPr>
          <p:nvPr/>
        </p:nvCxnSpPr>
        <p:spPr>
          <a:xfrm>
            <a:off x="4572000" y="2696771"/>
            <a:ext cx="0" cy="3983591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6F7832C-0D9F-4A4C-87F4-11D26EB237D1}"/>
              </a:ext>
            </a:extLst>
          </p:cNvPr>
          <p:cNvCxnSpPr>
            <a:cxnSpLocks/>
          </p:cNvCxnSpPr>
          <p:nvPr/>
        </p:nvCxnSpPr>
        <p:spPr>
          <a:xfrm>
            <a:off x="1467756" y="5011445"/>
            <a:ext cx="818777" cy="0"/>
          </a:xfrm>
          <a:prstGeom prst="straightConnector1">
            <a:avLst/>
          </a:prstGeom>
          <a:ln w="76200" cap="rnd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EC38DB5-252A-4367-809D-86C45FC28EFE}"/>
              </a:ext>
            </a:extLst>
          </p:cNvPr>
          <p:cNvSpPr txBox="1"/>
          <p:nvPr/>
        </p:nvSpPr>
        <p:spPr>
          <a:xfrm>
            <a:off x="3785276" y="2792807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–1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51767DC-3F6E-451A-ACEF-086F142CC176}"/>
              </a:ext>
            </a:extLst>
          </p:cNvPr>
          <p:cNvCxnSpPr>
            <a:cxnSpLocks/>
          </p:cNvCxnSpPr>
          <p:nvPr/>
        </p:nvCxnSpPr>
        <p:spPr>
          <a:xfrm>
            <a:off x="1525103" y="3386436"/>
            <a:ext cx="818777" cy="0"/>
          </a:xfrm>
          <a:prstGeom prst="straightConnector1">
            <a:avLst/>
          </a:prstGeom>
          <a:ln w="76200" cap="rnd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964841C-13CC-4727-A29D-04742B162842}"/>
              </a:ext>
            </a:extLst>
          </p:cNvPr>
          <p:cNvGrpSpPr/>
          <p:nvPr/>
        </p:nvGrpSpPr>
        <p:grpSpPr>
          <a:xfrm>
            <a:off x="2595958" y="2834468"/>
            <a:ext cx="1189318" cy="1189318"/>
            <a:chOff x="2595958" y="2834468"/>
            <a:chExt cx="1189318" cy="118931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43E494B-612C-4FE9-8C7F-9533DDBDBF70}"/>
                </a:ext>
              </a:extLst>
            </p:cNvPr>
            <p:cNvGrpSpPr/>
            <p:nvPr/>
          </p:nvGrpSpPr>
          <p:grpSpPr>
            <a:xfrm>
              <a:off x="2663442" y="2884646"/>
              <a:ext cx="1082731" cy="1088707"/>
              <a:chOff x="1422394" y="1684369"/>
              <a:chExt cx="1082731" cy="1088707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7999E21-C681-4853-BA1A-8DA68B57CB3A}"/>
                  </a:ext>
                </a:extLst>
              </p:cNvPr>
              <p:cNvSpPr txBox="1"/>
              <p:nvPr/>
            </p:nvSpPr>
            <p:spPr>
              <a:xfrm>
                <a:off x="1640669" y="1809962"/>
                <a:ext cx="654346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4800" dirty="0"/>
                  <a:t>Cl</a:t>
                </a:r>
              </a:p>
            </p:txBody>
          </p: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6C394D8B-14A5-4D9B-A830-7023AB5840DF}"/>
                  </a:ext>
                </a:extLst>
              </p:cNvPr>
              <p:cNvGrpSpPr/>
              <p:nvPr/>
            </p:nvGrpSpPr>
            <p:grpSpPr>
              <a:xfrm>
                <a:off x="1767941" y="1684369"/>
                <a:ext cx="415532" cy="170251"/>
                <a:chOff x="3711386" y="1618369"/>
                <a:chExt cx="247975" cy="101600"/>
              </a:xfrm>
              <a:solidFill>
                <a:schemeClr val="tx1"/>
              </a:solidFill>
            </p:grpSpPr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5C09059C-B80B-40E9-8D9D-FBD212F02D5E}"/>
                    </a:ext>
                  </a:extLst>
                </p:cNvPr>
                <p:cNvSpPr/>
                <p:nvPr/>
              </p:nvSpPr>
              <p:spPr>
                <a:xfrm>
                  <a:off x="3711386" y="1618369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id="{A524DFCB-D651-445D-B039-4B13AED0E127}"/>
                    </a:ext>
                  </a:extLst>
                </p:cNvPr>
                <p:cNvSpPr/>
                <p:nvPr/>
              </p:nvSpPr>
              <p:spPr>
                <a:xfrm>
                  <a:off x="3857761" y="1618369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628103E7-BEC1-4C06-A95F-BB209BFF2AAC}"/>
                  </a:ext>
                </a:extLst>
              </p:cNvPr>
              <p:cNvGrpSpPr/>
              <p:nvPr/>
            </p:nvGrpSpPr>
            <p:grpSpPr>
              <a:xfrm>
                <a:off x="1767941" y="2602825"/>
                <a:ext cx="415532" cy="170251"/>
                <a:chOff x="3711386" y="1607671"/>
                <a:chExt cx="247975" cy="101600"/>
              </a:xfrm>
              <a:solidFill>
                <a:schemeClr val="tx1"/>
              </a:solidFill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E3F57A15-5AE9-4B65-8518-EFA064C370FA}"/>
                    </a:ext>
                  </a:extLst>
                </p:cNvPr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A8CFE4CA-0DB0-467B-B222-B32C2E4F4D25}"/>
                    </a:ext>
                  </a:extLst>
                </p:cNvPr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37A311DB-DAF3-47D4-A213-E42843C8CF59}"/>
                  </a:ext>
                </a:extLst>
              </p:cNvPr>
              <p:cNvGrpSpPr/>
              <p:nvPr/>
            </p:nvGrpSpPr>
            <p:grpSpPr>
              <a:xfrm rot="5400000">
                <a:off x="1755994" y="1678400"/>
                <a:ext cx="415532" cy="1082731"/>
                <a:chOff x="5169723" y="1621935"/>
                <a:chExt cx="247975" cy="646136"/>
              </a:xfrm>
              <a:solidFill>
                <a:schemeClr val="tx1"/>
              </a:solidFill>
            </p:grpSpPr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A21CF4F9-7AF0-430A-ABFF-63FA1E775FCD}"/>
                    </a:ext>
                  </a:extLst>
                </p:cNvPr>
                <p:cNvGrpSpPr/>
                <p:nvPr/>
              </p:nvGrpSpPr>
              <p:grpSpPr>
                <a:xfrm>
                  <a:off x="5169723" y="1621935"/>
                  <a:ext cx="247975" cy="101601"/>
                  <a:chOff x="3711386" y="1621935"/>
                  <a:chExt cx="247975" cy="101601"/>
                </a:xfrm>
                <a:grpFill/>
              </p:grpSpPr>
              <p:sp>
                <p:nvSpPr>
                  <p:cNvPr id="15" name="Oval 14">
                    <a:extLst>
                      <a:ext uri="{FF2B5EF4-FFF2-40B4-BE49-F238E27FC236}">
                        <a16:creationId xmlns:a16="http://schemas.microsoft.com/office/drawing/2014/main" id="{73CA5F27-1523-489D-AECC-100275C9E221}"/>
                      </a:ext>
                    </a:extLst>
                  </p:cNvPr>
                  <p:cNvSpPr/>
                  <p:nvPr/>
                </p:nvSpPr>
                <p:spPr>
                  <a:xfrm>
                    <a:off x="3711386" y="1621936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" name="Oval 15">
                    <a:extLst>
                      <a:ext uri="{FF2B5EF4-FFF2-40B4-BE49-F238E27FC236}">
                        <a16:creationId xmlns:a16="http://schemas.microsoft.com/office/drawing/2014/main" id="{CC71CC58-787B-4005-9721-5EBE822B8716}"/>
                      </a:ext>
                    </a:extLst>
                  </p:cNvPr>
                  <p:cNvSpPr/>
                  <p:nvPr/>
                </p:nvSpPr>
                <p:spPr>
                  <a:xfrm>
                    <a:off x="3857761" y="1621935"/>
                    <a:ext cx="101600" cy="1016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2728F46B-8F46-40E5-B53A-EAB5FB871D9A}"/>
                    </a:ext>
                  </a:extLst>
                </p:cNvPr>
                <p:cNvGrpSpPr/>
                <p:nvPr/>
              </p:nvGrpSpPr>
              <p:grpSpPr>
                <a:xfrm>
                  <a:off x="5169723" y="2166471"/>
                  <a:ext cx="247975" cy="101600"/>
                  <a:chOff x="3711386" y="1607671"/>
                  <a:chExt cx="247975" cy="101600"/>
                </a:xfrm>
                <a:grpFill/>
              </p:grpSpPr>
              <p:sp>
                <p:nvSpPr>
                  <p:cNvPr id="13" name="Oval 12">
                    <a:extLst>
                      <a:ext uri="{FF2B5EF4-FFF2-40B4-BE49-F238E27FC236}">
                        <a16:creationId xmlns:a16="http://schemas.microsoft.com/office/drawing/2014/main" id="{26422E21-2194-44C6-B758-D95D06C92DA9}"/>
                      </a:ext>
                    </a:extLst>
                  </p:cNvPr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" name="Oval 13">
                    <a:extLst>
                      <a:ext uri="{FF2B5EF4-FFF2-40B4-BE49-F238E27FC236}">
                        <a16:creationId xmlns:a16="http://schemas.microsoft.com/office/drawing/2014/main" id="{DA9BD842-4DFB-447F-B84E-F40C1C0041D6}"/>
                      </a:ext>
                    </a:extLst>
                  </p:cNvPr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sp>
          <p:nvSpPr>
            <p:cNvPr id="21" name="Double Bracket 20">
              <a:extLst>
                <a:ext uri="{FF2B5EF4-FFF2-40B4-BE49-F238E27FC236}">
                  <a16:creationId xmlns:a16="http://schemas.microsoft.com/office/drawing/2014/main" id="{877951F2-0C73-423F-8B05-3C869515A696}"/>
                </a:ext>
              </a:extLst>
            </p:cNvPr>
            <p:cNvSpPr/>
            <p:nvPr/>
          </p:nvSpPr>
          <p:spPr>
            <a:xfrm>
              <a:off x="2595958" y="2834468"/>
              <a:ext cx="1189318" cy="1189318"/>
            </a:xfrm>
            <a:prstGeom prst="bracketPair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B7DC0771-BA66-4762-8CE2-0D6E598AC8DF}"/>
              </a:ext>
            </a:extLst>
          </p:cNvPr>
          <p:cNvSpPr txBox="1"/>
          <p:nvPr/>
        </p:nvSpPr>
        <p:spPr>
          <a:xfrm>
            <a:off x="177521" y="5826765"/>
            <a:ext cx="3902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∴ </a:t>
            </a:r>
            <a:r>
              <a:rPr lang="en-US" sz="2000" b="1" dirty="0"/>
              <a:t>gaining</a:t>
            </a:r>
            <a:r>
              <a:rPr lang="en-US" sz="2000" dirty="0"/>
              <a:t> electrons results in a </a:t>
            </a:r>
            <a:r>
              <a:rPr lang="en-US" sz="2000" i="1" dirty="0">
                <a:solidFill>
                  <a:srgbClr val="0000FF"/>
                </a:solidFill>
              </a:rPr>
              <a:t>negative</a:t>
            </a:r>
            <a:r>
              <a:rPr lang="en-US" sz="2000" dirty="0"/>
              <a:t> charge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DC3CA9A-414C-4292-AAA4-39063797242E}"/>
              </a:ext>
            </a:extLst>
          </p:cNvPr>
          <p:cNvSpPr txBox="1"/>
          <p:nvPr/>
        </p:nvSpPr>
        <p:spPr>
          <a:xfrm>
            <a:off x="1329669" y="3401867"/>
            <a:ext cx="1094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Gain an electron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7DAE8276-D646-432B-8570-9B8B4BFD69BD}"/>
              </a:ext>
            </a:extLst>
          </p:cNvPr>
          <p:cNvGrpSpPr/>
          <p:nvPr/>
        </p:nvGrpSpPr>
        <p:grpSpPr>
          <a:xfrm>
            <a:off x="4942617" y="2117299"/>
            <a:ext cx="1318054" cy="1722788"/>
            <a:chOff x="4942617" y="2117299"/>
            <a:chExt cx="1318054" cy="172278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6C94E14-DC06-4FF8-927F-DD594EF5013C}"/>
                </a:ext>
              </a:extLst>
            </p:cNvPr>
            <p:cNvSpPr txBox="1"/>
            <p:nvPr/>
          </p:nvSpPr>
          <p:spPr>
            <a:xfrm>
              <a:off x="4942617" y="2117299"/>
              <a:ext cx="131805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Neutral Atom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AA4D79A5-BEA4-40F7-8F7E-DC0032D7C85B}"/>
                </a:ext>
              </a:extLst>
            </p:cNvPr>
            <p:cNvGrpSpPr/>
            <p:nvPr/>
          </p:nvGrpSpPr>
          <p:grpSpPr>
            <a:xfrm>
              <a:off x="5163063" y="3009090"/>
              <a:ext cx="975869" cy="830997"/>
              <a:chOff x="1529260" y="1809962"/>
              <a:chExt cx="975869" cy="830997"/>
            </a:xfrm>
          </p:grpSpPr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8FA29B0-2425-47DB-AC8A-14FB56074D2B}"/>
                  </a:ext>
                </a:extLst>
              </p:cNvPr>
              <p:cNvSpPr txBox="1"/>
              <p:nvPr/>
            </p:nvSpPr>
            <p:spPr>
              <a:xfrm>
                <a:off x="1529260" y="1809962"/>
                <a:ext cx="877163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4800" dirty="0"/>
                  <a:t>Na</a:t>
                </a:r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229BF888-167D-4307-839C-ADF7A3834DDB}"/>
                  </a:ext>
                </a:extLst>
              </p:cNvPr>
              <p:cNvSpPr/>
              <p:nvPr/>
            </p:nvSpPr>
            <p:spPr>
              <a:xfrm rot="5400000">
                <a:off x="2334878" y="2130902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4C2FCB3-F0B6-477E-87B3-940B3EA4FCB9}"/>
              </a:ext>
            </a:extLst>
          </p:cNvPr>
          <p:cNvGrpSpPr/>
          <p:nvPr/>
        </p:nvGrpSpPr>
        <p:grpSpPr>
          <a:xfrm>
            <a:off x="7435821" y="2834062"/>
            <a:ext cx="1189318" cy="1189318"/>
            <a:chOff x="7435821" y="2834062"/>
            <a:chExt cx="1189318" cy="1189318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237B8C9-4609-41FE-8ED1-ED44052DB554}"/>
                </a:ext>
              </a:extLst>
            </p:cNvPr>
            <p:cNvSpPr txBox="1"/>
            <p:nvPr/>
          </p:nvSpPr>
          <p:spPr>
            <a:xfrm>
              <a:off x="7591899" y="3013223"/>
              <a:ext cx="877163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Na</a:t>
              </a:r>
            </a:p>
          </p:txBody>
        </p:sp>
        <p:sp>
          <p:nvSpPr>
            <p:cNvPr id="41" name="Double Bracket 40">
              <a:extLst>
                <a:ext uri="{FF2B5EF4-FFF2-40B4-BE49-F238E27FC236}">
                  <a16:creationId xmlns:a16="http://schemas.microsoft.com/office/drawing/2014/main" id="{B02DDFEE-CE44-4465-99B7-F4238C6ECFC5}"/>
                </a:ext>
              </a:extLst>
            </p:cNvPr>
            <p:cNvSpPr/>
            <p:nvPr/>
          </p:nvSpPr>
          <p:spPr>
            <a:xfrm>
              <a:off x="7435821" y="2834062"/>
              <a:ext cx="1189318" cy="1189318"/>
            </a:xfrm>
            <a:prstGeom prst="bracketPair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3CF4C5CB-E4A3-44B0-902A-98244E5909EF}"/>
              </a:ext>
            </a:extLst>
          </p:cNvPr>
          <p:cNvSpPr txBox="1"/>
          <p:nvPr/>
        </p:nvSpPr>
        <p:spPr>
          <a:xfrm>
            <a:off x="8625139" y="2595350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C5683E1-C58B-4AAF-8CBC-D2350136852E}"/>
              </a:ext>
            </a:extLst>
          </p:cNvPr>
          <p:cNvCxnSpPr>
            <a:cxnSpLocks/>
          </p:cNvCxnSpPr>
          <p:nvPr/>
        </p:nvCxnSpPr>
        <p:spPr>
          <a:xfrm>
            <a:off x="6364966" y="3386436"/>
            <a:ext cx="818777" cy="0"/>
          </a:xfrm>
          <a:prstGeom prst="straightConnector1">
            <a:avLst/>
          </a:prstGeom>
          <a:ln w="76200" cap="rnd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36185CA7-062A-412E-8362-63A7A83B136C}"/>
              </a:ext>
            </a:extLst>
          </p:cNvPr>
          <p:cNvSpPr txBox="1"/>
          <p:nvPr/>
        </p:nvSpPr>
        <p:spPr>
          <a:xfrm>
            <a:off x="5095359" y="4499237"/>
            <a:ext cx="797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+11</a:t>
            </a:r>
          </a:p>
          <a:p>
            <a:pPr algn="r"/>
            <a:r>
              <a:rPr lang="en-US" sz="2000" dirty="0">
                <a:solidFill>
                  <a:srgbClr val="0000FF"/>
                </a:solidFill>
              </a:rPr>
              <a:t>-11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1365C52-AE27-46AC-8C40-1FAF83595002}"/>
              </a:ext>
            </a:extLst>
          </p:cNvPr>
          <p:cNvSpPr txBox="1"/>
          <p:nvPr/>
        </p:nvSpPr>
        <p:spPr>
          <a:xfrm>
            <a:off x="7727729" y="4499237"/>
            <a:ext cx="797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+11</a:t>
            </a:r>
          </a:p>
          <a:p>
            <a:pPr algn="r"/>
            <a:r>
              <a:rPr lang="en-US" sz="2000" dirty="0">
                <a:solidFill>
                  <a:srgbClr val="0000FF"/>
                </a:solidFill>
              </a:rPr>
              <a:t>-10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906FE36-A557-43A9-B81B-9D31A19DCF23}"/>
              </a:ext>
            </a:extLst>
          </p:cNvPr>
          <p:cNvCxnSpPr/>
          <p:nvPr/>
        </p:nvCxnSpPr>
        <p:spPr>
          <a:xfrm>
            <a:off x="5064076" y="5207123"/>
            <a:ext cx="829278" cy="0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5FD7B81-94C9-4D5F-B5CC-41C1E646D009}"/>
              </a:ext>
            </a:extLst>
          </p:cNvPr>
          <p:cNvCxnSpPr>
            <a:cxnSpLocks/>
          </p:cNvCxnSpPr>
          <p:nvPr/>
        </p:nvCxnSpPr>
        <p:spPr>
          <a:xfrm>
            <a:off x="7696447" y="5207123"/>
            <a:ext cx="829278" cy="0"/>
          </a:xfrm>
          <a:prstGeom prst="line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7064CEB6-0933-4C8C-9A13-83934775C1C2}"/>
              </a:ext>
            </a:extLst>
          </p:cNvPr>
          <p:cNvSpPr txBox="1"/>
          <p:nvPr/>
        </p:nvSpPr>
        <p:spPr>
          <a:xfrm>
            <a:off x="5095359" y="5210549"/>
            <a:ext cx="797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06E507D-D295-4A01-8B49-9F7DFF05379B}"/>
              </a:ext>
            </a:extLst>
          </p:cNvPr>
          <p:cNvSpPr txBox="1"/>
          <p:nvPr/>
        </p:nvSpPr>
        <p:spPr>
          <a:xfrm>
            <a:off x="7727729" y="5210549"/>
            <a:ext cx="7979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+1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8EE63965-B77C-4C5F-A00B-5C9F73E5E5D8}"/>
              </a:ext>
            </a:extLst>
          </p:cNvPr>
          <p:cNvCxnSpPr>
            <a:cxnSpLocks/>
          </p:cNvCxnSpPr>
          <p:nvPr/>
        </p:nvCxnSpPr>
        <p:spPr>
          <a:xfrm>
            <a:off x="6385593" y="5011445"/>
            <a:ext cx="818777" cy="0"/>
          </a:xfrm>
          <a:prstGeom prst="straightConnector1">
            <a:avLst/>
          </a:prstGeom>
          <a:ln w="76200" cap="rnd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9B58ACC8-B7DC-4AAD-B8D7-D86A70CFF792}"/>
              </a:ext>
            </a:extLst>
          </p:cNvPr>
          <p:cNvSpPr txBox="1"/>
          <p:nvPr/>
        </p:nvSpPr>
        <p:spPr>
          <a:xfrm>
            <a:off x="7361971" y="2117299"/>
            <a:ext cx="13180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Positive Ion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125C7A3-52A9-446E-BED2-3C2824E07BEA}"/>
              </a:ext>
            </a:extLst>
          </p:cNvPr>
          <p:cNvSpPr txBox="1"/>
          <p:nvPr/>
        </p:nvSpPr>
        <p:spPr>
          <a:xfrm>
            <a:off x="4876627" y="5826765"/>
            <a:ext cx="3902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∴ </a:t>
            </a:r>
            <a:r>
              <a:rPr lang="en-US" sz="2000" b="1" dirty="0"/>
              <a:t>losing</a:t>
            </a:r>
            <a:r>
              <a:rPr lang="en-US" sz="2000" dirty="0"/>
              <a:t> electrons results in a </a:t>
            </a:r>
            <a:r>
              <a:rPr lang="en-US" sz="2000" i="1" dirty="0">
                <a:solidFill>
                  <a:srgbClr val="FF0000"/>
                </a:solidFill>
              </a:rPr>
              <a:t>positive</a:t>
            </a:r>
            <a:r>
              <a:rPr lang="en-US" sz="2000" dirty="0"/>
              <a:t> charge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DB7C1C2-AD65-462F-B074-5017807ED982}"/>
              </a:ext>
            </a:extLst>
          </p:cNvPr>
          <p:cNvSpPr txBox="1"/>
          <p:nvPr/>
        </p:nvSpPr>
        <p:spPr>
          <a:xfrm>
            <a:off x="6247506" y="3401867"/>
            <a:ext cx="1094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Lose an electron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6EF404B-C64C-4DB6-8C07-1BBCBA0C5F65}"/>
              </a:ext>
            </a:extLst>
          </p:cNvPr>
          <p:cNvSpPr txBox="1"/>
          <p:nvPr/>
        </p:nvSpPr>
        <p:spPr>
          <a:xfrm>
            <a:off x="2520213" y="2117299"/>
            <a:ext cx="13180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Negative ion</a:t>
            </a:r>
          </a:p>
        </p:txBody>
      </p:sp>
    </p:spTree>
    <p:extLst>
      <p:ext uri="{BB962C8B-B14F-4D97-AF65-F5344CB8AC3E}">
        <p14:creationId xmlns:p14="http://schemas.microsoft.com/office/powerpoint/2010/main" val="295296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uiExpand="1" build="p"/>
      <p:bldP spid="45" grpId="0" build="p"/>
      <p:bldP spid="49" grpId="0"/>
      <p:bldP spid="50" grpId="0"/>
      <p:bldP spid="22" grpId="0"/>
      <p:bldP spid="67" grpId="0"/>
      <p:bldP spid="73" grpId="0"/>
      <p:bldP spid="42" grpId="0"/>
      <p:bldP spid="55" grpId="0" build="p"/>
      <p:bldP spid="56" grpId="0" build="p"/>
      <p:bldP spid="59" grpId="0"/>
      <p:bldP spid="60" grpId="0"/>
      <p:bldP spid="66" grpId="0"/>
      <p:bldP spid="68" grpId="0"/>
      <p:bldP spid="74" grpId="0"/>
      <p:bldP spid="8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92" name="Rectangle 24"/>
          <p:cNvSpPr>
            <a:spLocks noChangeArrowheads="1"/>
          </p:cNvSpPr>
          <p:nvPr/>
        </p:nvSpPr>
        <p:spPr bwMode="auto">
          <a:xfrm>
            <a:off x="8758238" y="424021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279400" y="5951538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517525" y="5951538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279400" y="6294438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3" name="Rectangle 5"/>
          <p:cNvSpPr>
            <a:spLocks noChangeArrowheads="1"/>
          </p:cNvSpPr>
          <p:nvPr/>
        </p:nvSpPr>
        <p:spPr bwMode="auto">
          <a:xfrm>
            <a:off x="517525" y="6294438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6989763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7537450" y="560843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6" name="Rectangle 8"/>
          <p:cNvSpPr>
            <a:spLocks noChangeArrowheads="1"/>
          </p:cNvSpPr>
          <p:nvPr/>
        </p:nvSpPr>
        <p:spPr bwMode="auto">
          <a:xfrm>
            <a:off x="7785100" y="560843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7" name="Rectangle 9"/>
          <p:cNvSpPr>
            <a:spLocks noChangeArrowheads="1"/>
          </p:cNvSpPr>
          <p:nvPr/>
        </p:nvSpPr>
        <p:spPr bwMode="auto">
          <a:xfrm>
            <a:off x="8023225" y="560843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8" name="Rectangle 10"/>
          <p:cNvSpPr>
            <a:spLocks noChangeArrowheads="1"/>
          </p:cNvSpPr>
          <p:nvPr/>
        </p:nvSpPr>
        <p:spPr bwMode="auto">
          <a:xfrm>
            <a:off x="8266113" y="560843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79" name="Rectangle 11"/>
          <p:cNvSpPr>
            <a:spLocks noChangeArrowheads="1"/>
          </p:cNvSpPr>
          <p:nvPr/>
        </p:nvSpPr>
        <p:spPr bwMode="auto">
          <a:xfrm>
            <a:off x="8513763" y="560843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0" name="Rectangle 12"/>
          <p:cNvSpPr>
            <a:spLocks noChangeArrowheads="1"/>
          </p:cNvSpPr>
          <p:nvPr/>
        </p:nvSpPr>
        <p:spPr bwMode="auto">
          <a:xfrm>
            <a:off x="8761413" y="560843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4775200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2" name="Rectangle 14"/>
          <p:cNvSpPr>
            <a:spLocks noChangeArrowheads="1"/>
          </p:cNvSpPr>
          <p:nvPr/>
        </p:nvSpPr>
        <p:spPr bwMode="auto">
          <a:xfrm>
            <a:off x="4775200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3" name="Rectangle 15"/>
          <p:cNvSpPr>
            <a:spLocks noChangeArrowheads="1"/>
          </p:cNvSpPr>
          <p:nvPr/>
        </p:nvSpPr>
        <p:spPr bwMode="auto">
          <a:xfrm>
            <a:off x="5032375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4" name="Rectangle 16"/>
          <p:cNvSpPr>
            <a:spLocks noChangeArrowheads="1"/>
          </p:cNvSpPr>
          <p:nvPr/>
        </p:nvSpPr>
        <p:spPr bwMode="auto">
          <a:xfrm>
            <a:off x="5280025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5" name="Rectangle 17"/>
          <p:cNvSpPr>
            <a:spLocks noChangeArrowheads="1"/>
          </p:cNvSpPr>
          <p:nvPr/>
        </p:nvSpPr>
        <p:spPr bwMode="auto">
          <a:xfrm>
            <a:off x="5522913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6" name="Rectangle 18"/>
          <p:cNvSpPr>
            <a:spLocks noChangeArrowheads="1"/>
          </p:cNvSpPr>
          <p:nvPr/>
        </p:nvSpPr>
        <p:spPr bwMode="auto">
          <a:xfrm>
            <a:off x="5770563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7" name="Rectangle 19"/>
          <p:cNvSpPr>
            <a:spLocks noChangeArrowheads="1"/>
          </p:cNvSpPr>
          <p:nvPr/>
        </p:nvSpPr>
        <p:spPr bwMode="auto">
          <a:xfrm>
            <a:off x="6018213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8" name="Rectangle 20"/>
          <p:cNvSpPr>
            <a:spLocks noChangeArrowheads="1"/>
          </p:cNvSpPr>
          <p:nvPr/>
        </p:nvSpPr>
        <p:spPr bwMode="auto">
          <a:xfrm>
            <a:off x="6265863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89" name="Rectangle 21"/>
          <p:cNvSpPr>
            <a:spLocks noChangeArrowheads="1"/>
          </p:cNvSpPr>
          <p:nvPr/>
        </p:nvSpPr>
        <p:spPr bwMode="auto">
          <a:xfrm>
            <a:off x="6503988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90" name="Rectangle 22"/>
          <p:cNvSpPr>
            <a:spLocks noChangeArrowheads="1"/>
          </p:cNvSpPr>
          <p:nvPr/>
        </p:nvSpPr>
        <p:spPr bwMode="auto">
          <a:xfrm>
            <a:off x="6751638" y="5610225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91" name="Rectangle 23"/>
          <p:cNvSpPr>
            <a:spLocks noChangeArrowheads="1"/>
          </p:cNvSpPr>
          <p:nvPr/>
        </p:nvSpPr>
        <p:spPr bwMode="auto">
          <a:xfrm>
            <a:off x="279400" y="424021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93" name="Rectangle 25"/>
          <p:cNvSpPr>
            <a:spLocks noChangeArrowheads="1"/>
          </p:cNvSpPr>
          <p:nvPr/>
        </p:nvSpPr>
        <p:spPr bwMode="auto">
          <a:xfrm>
            <a:off x="279400" y="4587875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94" name="Rectangle 26"/>
          <p:cNvSpPr>
            <a:spLocks noChangeArrowheads="1"/>
          </p:cNvSpPr>
          <p:nvPr/>
        </p:nvSpPr>
        <p:spPr bwMode="auto">
          <a:xfrm>
            <a:off x="530225" y="4587875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95" name="Rectangle 27"/>
          <p:cNvSpPr>
            <a:spLocks noChangeArrowheads="1"/>
          </p:cNvSpPr>
          <p:nvPr/>
        </p:nvSpPr>
        <p:spPr bwMode="auto">
          <a:xfrm>
            <a:off x="279400" y="4926013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96" name="Rectangle 28"/>
          <p:cNvSpPr>
            <a:spLocks noChangeArrowheads="1"/>
          </p:cNvSpPr>
          <p:nvPr/>
        </p:nvSpPr>
        <p:spPr bwMode="auto">
          <a:xfrm>
            <a:off x="530225" y="4926013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97" name="Rectangle 29"/>
          <p:cNvSpPr>
            <a:spLocks noChangeArrowheads="1"/>
          </p:cNvSpPr>
          <p:nvPr/>
        </p:nvSpPr>
        <p:spPr bwMode="auto">
          <a:xfrm>
            <a:off x="279400" y="526732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98" name="Rectangle 30"/>
          <p:cNvSpPr>
            <a:spLocks noChangeArrowheads="1"/>
          </p:cNvSpPr>
          <p:nvPr/>
        </p:nvSpPr>
        <p:spPr bwMode="auto">
          <a:xfrm>
            <a:off x="530225" y="526732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599" name="Rectangle 31"/>
          <p:cNvSpPr>
            <a:spLocks noChangeArrowheads="1"/>
          </p:cNvSpPr>
          <p:nvPr/>
        </p:nvSpPr>
        <p:spPr bwMode="auto">
          <a:xfrm>
            <a:off x="279400" y="5616575"/>
            <a:ext cx="247650" cy="336550"/>
          </a:xfrm>
          <a:prstGeom prst="rect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0" name="Rectangle 32"/>
          <p:cNvSpPr>
            <a:spLocks noChangeArrowheads="1"/>
          </p:cNvSpPr>
          <p:nvPr/>
        </p:nvSpPr>
        <p:spPr bwMode="auto">
          <a:xfrm>
            <a:off x="530225" y="5616575"/>
            <a:ext cx="247650" cy="336550"/>
          </a:xfrm>
          <a:prstGeom prst="rect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1" name="Rectangle 33"/>
          <p:cNvSpPr>
            <a:spLocks noChangeArrowheads="1"/>
          </p:cNvSpPr>
          <p:nvPr/>
        </p:nvSpPr>
        <p:spPr bwMode="auto">
          <a:xfrm>
            <a:off x="7537450" y="4578350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2" name="Rectangle 34"/>
          <p:cNvSpPr>
            <a:spLocks noChangeArrowheads="1"/>
          </p:cNvSpPr>
          <p:nvPr/>
        </p:nvSpPr>
        <p:spPr bwMode="auto">
          <a:xfrm>
            <a:off x="7785100" y="4578350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3" name="Rectangle 35"/>
          <p:cNvSpPr>
            <a:spLocks noChangeArrowheads="1"/>
          </p:cNvSpPr>
          <p:nvPr/>
        </p:nvSpPr>
        <p:spPr bwMode="auto">
          <a:xfrm>
            <a:off x="7537450" y="492760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4" name="Rectangle 36"/>
          <p:cNvSpPr>
            <a:spLocks noChangeArrowheads="1"/>
          </p:cNvSpPr>
          <p:nvPr/>
        </p:nvSpPr>
        <p:spPr bwMode="auto">
          <a:xfrm>
            <a:off x="7785100" y="492760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5" name="Rectangle 37"/>
          <p:cNvSpPr>
            <a:spLocks noChangeArrowheads="1"/>
          </p:cNvSpPr>
          <p:nvPr/>
        </p:nvSpPr>
        <p:spPr bwMode="auto">
          <a:xfrm>
            <a:off x="7537450" y="5268913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6" name="Rectangle 38"/>
          <p:cNvSpPr>
            <a:spLocks noChangeArrowheads="1"/>
          </p:cNvSpPr>
          <p:nvPr/>
        </p:nvSpPr>
        <p:spPr bwMode="auto">
          <a:xfrm>
            <a:off x="7785100" y="5268913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7" name="Rectangle 39"/>
          <p:cNvSpPr>
            <a:spLocks noChangeArrowheads="1"/>
          </p:cNvSpPr>
          <p:nvPr/>
        </p:nvSpPr>
        <p:spPr bwMode="auto">
          <a:xfrm>
            <a:off x="7537450" y="5948363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8" name="Rectangle 40"/>
          <p:cNvSpPr>
            <a:spLocks noChangeArrowheads="1"/>
          </p:cNvSpPr>
          <p:nvPr/>
        </p:nvSpPr>
        <p:spPr bwMode="auto">
          <a:xfrm>
            <a:off x="7785100" y="5948363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09" name="Rectangle 41"/>
          <p:cNvSpPr>
            <a:spLocks noChangeArrowheads="1"/>
          </p:cNvSpPr>
          <p:nvPr/>
        </p:nvSpPr>
        <p:spPr bwMode="auto">
          <a:xfrm>
            <a:off x="7537450" y="629126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0" name="Rectangle 42"/>
          <p:cNvSpPr>
            <a:spLocks noChangeArrowheads="1"/>
          </p:cNvSpPr>
          <p:nvPr/>
        </p:nvSpPr>
        <p:spPr bwMode="auto">
          <a:xfrm>
            <a:off x="7785100" y="629126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1" name="Rectangle 43"/>
          <p:cNvSpPr>
            <a:spLocks noChangeArrowheads="1"/>
          </p:cNvSpPr>
          <p:nvPr/>
        </p:nvSpPr>
        <p:spPr bwMode="auto">
          <a:xfrm>
            <a:off x="8023225" y="4578350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2" name="Rectangle 44"/>
          <p:cNvSpPr>
            <a:spLocks noChangeArrowheads="1"/>
          </p:cNvSpPr>
          <p:nvPr/>
        </p:nvSpPr>
        <p:spPr bwMode="auto">
          <a:xfrm>
            <a:off x="8266113" y="4578350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3" name="Rectangle 45"/>
          <p:cNvSpPr>
            <a:spLocks noChangeArrowheads="1"/>
          </p:cNvSpPr>
          <p:nvPr/>
        </p:nvSpPr>
        <p:spPr bwMode="auto">
          <a:xfrm>
            <a:off x="8023225" y="492760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4" name="Rectangle 46"/>
          <p:cNvSpPr>
            <a:spLocks noChangeArrowheads="1"/>
          </p:cNvSpPr>
          <p:nvPr/>
        </p:nvSpPr>
        <p:spPr bwMode="auto">
          <a:xfrm>
            <a:off x="8266113" y="492760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5" name="Rectangle 47"/>
          <p:cNvSpPr>
            <a:spLocks noChangeArrowheads="1"/>
          </p:cNvSpPr>
          <p:nvPr/>
        </p:nvSpPr>
        <p:spPr bwMode="auto">
          <a:xfrm>
            <a:off x="8023225" y="5268913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6" name="Rectangle 48"/>
          <p:cNvSpPr>
            <a:spLocks noChangeArrowheads="1"/>
          </p:cNvSpPr>
          <p:nvPr/>
        </p:nvSpPr>
        <p:spPr bwMode="auto">
          <a:xfrm>
            <a:off x="8266113" y="5268913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7" name="Rectangle 49"/>
          <p:cNvSpPr>
            <a:spLocks noChangeArrowheads="1"/>
          </p:cNvSpPr>
          <p:nvPr/>
        </p:nvSpPr>
        <p:spPr bwMode="auto">
          <a:xfrm>
            <a:off x="8023225" y="5948363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8" name="Rectangle 50"/>
          <p:cNvSpPr>
            <a:spLocks noChangeArrowheads="1"/>
          </p:cNvSpPr>
          <p:nvPr/>
        </p:nvSpPr>
        <p:spPr bwMode="auto">
          <a:xfrm>
            <a:off x="8266113" y="5948363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19" name="Rectangle 51"/>
          <p:cNvSpPr>
            <a:spLocks noChangeArrowheads="1"/>
          </p:cNvSpPr>
          <p:nvPr/>
        </p:nvSpPr>
        <p:spPr bwMode="auto">
          <a:xfrm>
            <a:off x="8023225" y="629126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0" name="Rectangle 52"/>
          <p:cNvSpPr>
            <a:spLocks noChangeArrowheads="1"/>
          </p:cNvSpPr>
          <p:nvPr/>
        </p:nvSpPr>
        <p:spPr bwMode="auto">
          <a:xfrm>
            <a:off x="8266113" y="629126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1" name="Rectangle 53"/>
          <p:cNvSpPr>
            <a:spLocks noChangeArrowheads="1"/>
          </p:cNvSpPr>
          <p:nvPr/>
        </p:nvSpPr>
        <p:spPr bwMode="auto">
          <a:xfrm>
            <a:off x="8513763" y="4578350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2" name="Rectangle 54"/>
          <p:cNvSpPr>
            <a:spLocks noChangeArrowheads="1"/>
          </p:cNvSpPr>
          <p:nvPr/>
        </p:nvSpPr>
        <p:spPr bwMode="auto">
          <a:xfrm>
            <a:off x="8761413" y="4578350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3" name="Rectangle 55"/>
          <p:cNvSpPr>
            <a:spLocks noChangeArrowheads="1"/>
          </p:cNvSpPr>
          <p:nvPr/>
        </p:nvSpPr>
        <p:spPr bwMode="auto">
          <a:xfrm>
            <a:off x="8513763" y="492760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4" name="Rectangle 56"/>
          <p:cNvSpPr>
            <a:spLocks noChangeArrowheads="1"/>
          </p:cNvSpPr>
          <p:nvPr/>
        </p:nvSpPr>
        <p:spPr bwMode="auto">
          <a:xfrm>
            <a:off x="8761413" y="492760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5" name="Rectangle 57"/>
          <p:cNvSpPr>
            <a:spLocks noChangeArrowheads="1"/>
          </p:cNvSpPr>
          <p:nvPr/>
        </p:nvSpPr>
        <p:spPr bwMode="auto">
          <a:xfrm>
            <a:off x="8513763" y="5268913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6" name="Rectangle 58"/>
          <p:cNvSpPr>
            <a:spLocks noChangeArrowheads="1"/>
          </p:cNvSpPr>
          <p:nvPr/>
        </p:nvSpPr>
        <p:spPr bwMode="auto">
          <a:xfrm>
            <a:off x="8761413" y="5268913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7" name="Rectangle 59"/>
          <p:cNvSpPr>
            <a:spLocks noChangeArrowheads="1"/>
          </p:cNvSpPr>
          <p:nvPr/>
        </p:nvSpPr>
        <p:spPr bwMode="auto">
          <a:xfrm>
            <a:off x="8513763" y="5948363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8" name="Rectangle 60"/>
          <p:cNvSpPr>
            <a:spLocks noChangeArrowheads="1"/>
          </p:cNvSpPr>
          <p:nvPr/>
        </p:nvSpPr>
        <p:spPr bwMode="auto">
          <a:xfrm>
            <a:off x="8761413" y="5948363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29" name="Rectangle 61"/>
          <p:cNvSpPr>
            <a:spLocks noChangeArrowheads="1"/>
          </p:cNvSpPr>
          <p:nvPr/>
        </p:nvSpPr>
        <p:spPr bwMode="auto">
          <a:xfrm>
            <a:off x="8513763" y="629126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0" name="Rectangle 62"/>
          <p:cNvSpPr>
            <a:spLocks noChangeArrowheads="1"/>
          </p:cNvSpPr>
          <p:nvPr/>
        </p:nvSpPr>
        <p:spPr bwMode="auto">
          <a:xfrm>
            <a:off x="8761413" y="629126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1" name="Rectangle 63"/>
          <p:cNvSpPr>
            <a:spLocks noChangeArrowheads="1"/>
          </p:cNvSpPr>
          <p:nvPr/>
        </p:nvSpPr>
        <p:spPr bwMode="auto">
          <a:xfrm>
            <a:off x="5032375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2" name="Rectangle 64"/>
          <p:cNvSpPr>
            <a:spLocks noChangeArrowheads="1"/>
          </p:cNvSpPr>
          <p:nvPr/>
        </p:nvSpPr>
        <p:spPr bwMode="auto">
          <a:xfrm>
            <a:off x="4775200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3" name="Rectangle 65"/>
          <p:cNvSpPr>
            <a:spLocks noChangeArrowheads="1"/>
          </p:cNvSpPr>
          <p:nvPr/>
        </p:nvSpPr>
        <p:spPr bwMode="auto">
          <a:xfrm>
            <a:off x="5032375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4" name="Rectangle 66"/>
          <p:cNvSpPr>
            <a:spLocks noChangeArrowheads="1"/>
          </p:cNvSpPr>
          <p:nvPr/>
        </p:nvSpPr>
        <p:spPr bwMode="auto">
          <a:xfrm>
            <a:off x="4775200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5" name="Rectangle 67"/>
          <p:cNvSpPr>
            <a:spLocks noChangeArrowheads="1"/>
          </p:cNvSpPr>
          <p:nvPr/>
        </p:nvSpPr>
        <p:spPr bwMode="auto">
          <a:xfrm>
            <a:off x="5032375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6" name="Rectangle 68"/>
          <p:cNvSpPr>
            <a:spLocks noChangeArrowheads="1"/>
          </p:cNvSpPr>
          <p:nvPr/>
        </p:nvSpPr>
        <p:spPr bwMode="auto">
          <a:xfrm>
            <a:off x="5280025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7" name="Rectangle 69"/>
          <p:cNvSpPr>
            <a:spLocks noChangeArrowheads="1"/>
          </p:cNvSpPr>
          <p:nvPr/>
        </p:nvSpPr>
        <p:spPr bwMode="auto">
          <a:xfrm>
            <a:off x="5522913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8" name="Rectangle 70"/>
          <p:cNvSpPr>
            <a:spLocks noChangeArrowheads="1"/>
          </p:cNvSpPr>
          <p:nvPr/>
        </p:nvSpPr>
        <p:spPr bwMode="auto">
          <a:xfrm>
            <a:off x="5280025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39" name="Rectangle 71"/>
          <p:cNvSpPr>
            <a:spLocks noChangeArrowheads="1"/>
          </p:cNvSpPr>
          <p:nvPr/>
        </p:nvSpPr>
        <p:spPr bwMode="auto">
          <a:xfrm>
            <a:off x="5522913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0" name="Rectangle 72"/>
          <p:cNvSpPr>
            <a:spLocks noChangeArrowheads="1"/>
          </p:cNvSpPr>
          <p:nvPr/>
        </p:nvSpPr>
        <p:spPr bwMode="auto">
          <a:xfrm>
            <a:off x="5280025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1" name="Rectangle 73"/>
          <p:cNvSpPr>
            <a:spLocks noChangeArrowheads="1"/>
          </p:cNvSpPr>
          <p:nvPr/>
        </p:nvSpPr>
        <p:spPr bwMode="auto">
          <a:xfrm>
            <a:off x="5522913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2" name="Rectangle 74"/>
          <p:cNvSpPr>
            <a:spLocks noChangeArrowheads="1"/>
          </p:cNvSpPr>
          <p:nvPr/>
        </p:nvSpPr>
        <p:spPr bwMode="auto">
          <a:xfrm>
            <a:off x="5770563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3" name="Rectangle 75"/>
          <p:cNvSpPr>
            <a:spLocks noChangeArrowheads="1"/>
          </p:cNvSpPr>
          <p:nvPr/>
        </p:nvSpPr>
        <p:spPr bwMode="auto">
          <a:xfrm>
            <a:off x="5770563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4" name="Rectangle 76"/>
          <p:cNvSpPr>
            <a:spLocks noChangeArrowheads="1"/>
          </p:cNvSpPr>
          <p:nvPr/>
        </p:nvSpPr>
        <p:spPr bwMode="auto">
          <a:xfrm>
            <a:off x="5770563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5" name="Rectangle 77"/>
          <p:cNvSpPr>
            <a:spLocks noChangeArrowheads="1"/>
          </p:cNvSpPr>
          <p:nvPr/>
        </p:nvSpPr>
        <p:spPr bwMode="auto">
          <a:xfrm>
            <a:off x="6018213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6" name="Rectangle 78"/>
          <p:cNvSpPr>
            <a:spLocks noChangeArrowheads="1"/>
          </p:cNvSpPr>
          <p:nvPr/>
        </p:nvSpPr>
        <p:spPr bwMode="auto">
          <a:xfrm>
            <a:off x="6265863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7" name="Rectangle 79"/>
          <p:cNvSpPr>
            <a:spLocks noChangeArrowheads="1"/>
          </p:cNvSpPr>
          <p:nvPr/>
        </p:nvSpPr>
        <p:spPr bwMode="auto">
          <a:xfrm>
            <a:off x="6018213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8" name="Rectangle 80"/>
          <p:cNvSpPr>
            <a:spLocks noChangeArrowheads="1"/>
          </p:cNvSpPr>
          <p:nvPr/>
        </p:nvSpPr>
        <p:spPr bwMode="auto">
          <a:xfrm>
            <a:off x="6265863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49" name="Rectangle 81"/>
          <p:cNvSpPr>
            <a:spLocks noChangeArrowheads="1"/>
          </p:cNvSpPr>
          <p:nvPr/>
        </p:nvSpPr>
        <p:spPr bwMode="auto">
          <a:xfrm>
            <a:off x="6018213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0" name="Rectangle 82"/>
          <p:cNvSpPr>
            <a:spLocks noChangeArrowheads="1"/>
          </p:cNvSpPr>
          <p:nvPr/>
        </p:nvSpPr>
        <p:spPr bwMode="auto">
          <a:xfrm>
            <a:off x="6265863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1" name="Rectangle 83"/>
          <p:cNvSpPr>
            <a:spLocks noChangeArrowheads="1"/>
          </p:cNvSpPr>
          <p:nvPr/>
        </p:nvSpPr>
        <p:spPr bwMode="auto">
          <a:xfrm>
            <a:off x="6503988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2" name="Rectangle 84"/>
          <p:cNvSpPr>
            <a:spLocks noChangeArrowheads="1"/>
          </p:cNvSpPr>
          <p:nvPr/>
        </p:nvSpPr>
        <p:spPr bwMode="auto">
          <a:xfrm>
            <a:off x="6751638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3" name="Rectangle 85"/>
          <p:cNvSpPr>
            <a:spLocks noChangeArrowheads="1"/>
          </p:cNvSpPr>
          <p:nvPr/>
        </p:nvSpPr>
        <p:spPr bwMode="auto">
          <a:xfrm>
            <a:off x="6503988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4" name="Rectangle 86"/>
          <p:cNvSpPr>
            <a:spLocks noChangeArrowheads="1"/>
          </p:cNvSpPr>
          <p:nvPr/>
        </p:nvSpPr>
        <p:spPr bwMode="auto">
          <a:xfrm>
            <a:off x="6751638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5" name="Rectangle 87"/>
          <p:cNvSpPr>
            <a:spLocks noChangeArrowheads="1"/>
          </p:cNvSpPr>
          <p:nvPr/>
        </p:nvSpPr>
        <p:spPr bwMode="auto">
          <a:xfrm>
            <a:off x="6503988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6" name="Rectangle 88"/>
          <p:cNvSpPr>
            <a:spLocks noChangeArrowheads="1"/>
          </p:cNvSpPr>
          <p:nvPr/>
        </p:nvSpPr>
        <p:spPr bwMode="auto">
          <a:xfrm>
            <a:off x="6751638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7" name="Rectangle 89"/>
          <p:cNvSpPr>
            <a:spLocks noChangeArrowheads="1"/>
          </p:cNvSpPr>
          <p:nvPr/>
        </p:nvSpPr>
        <p:spPr bwMode="auto">
          <a:xfrm>
            <a:off x="6989763" y="5267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8" name="Rectangle 90"/>
          <p:cNvSpPr>
            <a:spLocks noChangeArrowheads="1"/>
          </p:cNvSpPr>
          <p:nvPr/>
        </p:nvSpPr>
        <p:spPr bwMode="auto">
          <a:xfrm>
            <a:off x="6989763" y="595312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59" name="Rectangle 91"/>
          <p:cNvSpPr>
            <a:spLocks noChangeArrowheads="1"/>
          </p:cNvSpPr>
          <p:nvPr/>
        </p:nvSpPr>
        <p:spPr bwMode="auto">
          <a:xfrm>
            <a:off x="6989763" y="6296025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1" name="Rectangle 93"/>
          <p:cNvSpPr>
            <a:spLocks noChangeArrowheads="1"/>
          </p:cNvSpPr>
          <p:nvPr/>
        </p:nvSpPr>
        <p:spPr bwMode="auto">
          <a:xfrm>
            <a:off x="1303338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3" name="Rectangle 95"/>
          <p:cNvSpPr>
            <a:spLocks noChangeArrowheads="1"/>
          </p:cNvSpPr>
          <p:nvPr/>
        </p:nvSpPr>
        <p:spPr bwMode="auto">
          <a:xfrm>
            <a:off x="1303338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4" name="Rectangle 96"/>
          <p:cNvSpPr>
            <a:spLocks noChangeArrowheads="1"/>
          </p:cNvSpPr>
          <p:nvPr/>
        </p:nvSpPr>
        <p:spPr bwMode="auto">
          <a:xfrm>
            <a:off x="156051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5" name="Rectangle 97"/>
          <p:cNvSpPr>
            <a:spLocks noChangeArrowheads="1"/>
          </p:cNvSpPr>
          <p:nvPr/>
        </p:nvSpPr>
        <p:spPr bwMode="auto">
          <a:xfrm>
            <a:off x="180816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6" name="Rectangle 98"/>
          <p:cNvSpPr>
            <a:spLocks noChangeArrowheads="1"/>
          </p:cNvSpPr>
          <p:nvPr/>
        </p:nvSpPr>
        <p:spPr bwMode="auto">
          <a:xfrm>
            <a:off x="156051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7" name="Rectangle 99"/>
          <p:cNvSpPr>
            <a:spLocks noChangeArrowheads="1"/>
          </p:cNvSpPr>
          <p:nvPr/>
        </p:nvSpPr>
        <p:spPr bwMode="auto">
          <a:xfrm>
            <a:off x="180816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8" name="Rectangle 100"/>
          <p:cNvSpPr>
            <a:spLocks noChangeArrowheads="1"/>
          </p:cNvSpPr>
          <p:nvPr/>
        </p:nvSpPr>
        <p:spPr bwMode="auto">
          <a:xfrm>
            <a:off x="205581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9" name="Rectangle 101"/>
          <p:cNvSpPr>
            <a:spLocks noChangeArrowheads="1"/>
          </p:cNvSpPr>
          <p:nvPr/>
        </p:nvSpPr>
        <p:spPr bwMode="auto">
          <a:xfrm>
            <a:off x="205581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0" name="Rectangle 102"/>
          <p:cNvSpPr>
            <a:spLocks noChangeArrowheads="1"/>
          </p:cNvSpPr>
          <p:nvPr/>
        </p:nvSpPr>
        <p:spPr bwMode="auto">
          <a:xfrm>
            <a:off x="230346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1" name="Rectangle 103"/>
          <p:cNvSpPr>
            <a:spLocks noChangeArrowheads="1"/>
          </p:cNvSpPr>
          <p:nvPr/>
        </p:nvSpPr>
        <p:spPr bwMode="auto">
          <a:xfrm>
            <a:off x="255111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2" name="Rectangle 104"/>
          <p:cNvSpPr>
            <a:spLocks noChangeArrowheads="1"/>
          </p:cNvSpPr>
          <p:nvPr/>
        </p:nvSpPr>
        <p:spPr bwMode="auto">
          <a:xfrm>
            <a:off x="230346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3" name="Rectangle 105"/>
          <p:cNvSpPr>
            <a:spLocks noChangeArrowheads="1"/>
          </p:cNvSpPr>
          <p:nvPr/>
        </p:nvSpPr>
        <p:spPr bwMode="auto">
          <a:xfrm>
            <a:off x="255111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4" name="Rectangle 106"/>
          <p:cNvSpPr>
            <a:spLocks noChangeArrowheads="1"/>
          </p:cNvSpPr>
          <p:nvPr/>
        </p:nvSpPr>
        <p:spPr bwMode="auto">
          <a:xfrm>
            <a:off x="279876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5" name="Rectangle 107"/>
          <p:cNvSpPr>
            <a:spLocks noChangeArrowheads="1"/>
          </p:cNvSpPr>
          <p:nvPr/>
        </p:nvSpPr>
        <p:spPr bwMode="auto">
          <a:xfrm>
            <a:off x="304641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6" name="Rectangle 108"/>
          <p:cNvSpPr>
            <a:spLocks noChangeArrowheads="1"/>
          </p:cNvSpPr>
          <p:nvPr/>
        </p:nvSpPr>
        <p:spPr bwMode="auto">
          <a:xfrm>
            <a:off x="279876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7" name="Rectangle 109"/>
          <p:cNvSpPr>
            <a:spLocks noChangeArrowheads="1"/>
          </p:cNvSpPr>
          <p:nvPr/>
        </p:nvSpPr>
        <p:spPr bwMode="auto">
          <a:xfrm>
            <a:off x="304641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8" name="Rectangle 110"/>
          <p:cNvSpPr>
            <a:spLocks noChangeArrowheads="1"/>
          </p:cNvSpPr>
          <p:nvPr/>
        </p:nvSpPr>
        <p:spPr bwMode="auto">
          <a:xfrm>
            <a:off x="3284538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79" name="Rectangle 111"/>
          <p:cNvSpPr>
            <a:spLocks noChangeArrowheads="1"/>
          </p:cNvSpPr>
          <p:nvPr/>
        </p:nvSpPr>
        <p:spPr bwMode="auto">
          <a:xfrm>
            <a:off x="3532188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80" name="Rectangle 112"/>
          <p:cNvSpPr>
            <a:spLocks noChangeArrowheads="1"/>
          </p:cNvSpPr>
          <p:nvPr/>
        </p:nvSpPr>
        <p:spPr bwMode="auto">
          <a:xfrm>
            <a:off x="3284538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81" name="Rectangle 113"/>
          <p:cNvSpPr>
            <a:spLocks noChangeArrowheads="1"/>
          </p:cNvSpPr>
          <p:nvPr/>
        </p:nvSpPr>
        <p:spPr bwMode="auto">
          <a:xfrm>
            <a:off x="3532188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82" name="Rectangle 114"/>
          <p:cNvSpPr>
            <a:spLocks noChangeArrowheads="1"/>
          </p:cNvSpPr>
          <p:nvPr/>
        </p:nvSpPr>
        <p:spPr bwMode="auto">
          <a:xfrm>
            <a:off x="377031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83" name="Rectangle 115"/>
          <p:cNvSpPr>
            <a:spLocks noChangeArrowheads="1"/>
          </p:cNvSpPr>
          <p:nvPr/>
        </p:nvSpPr>
        <p:spPr bwMode="auto">
          <a:xfrm>
            <a:off x="377031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84" name="Rectangle 116"/>
          <p:cNvSpPr>
            <a:spLocks noChangeArrowheads="1"/>
          </p:cNvSpPr>
          <p:nvPr/>
        </p:nvSpPr>
        <p:spPr bwMode="auto">
          <a:xfrm>
            <a:off x="401796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85" name="Rectangle 117"/>
          <p:cNvSpPr>
            <a:spLocks noChangeArrowheads="1"/>
          </p:cNvSpPr>
          <p:nvPr/>
        </p:nvSpPr>
        <p:spPr bwMode="auto">
          <a:xfrm>
            <a:off x="4252913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86" name="Rectangle 118"/>
          <p:cNvSpPr>
            <a:spLocks noChangeArrowheads="1"/>
          </p:cNvSpPr>
          <p:nvPr/>
        </p:nvSpPr>
        <p:spPr bwMode="auto">
          <a:xfrm>
            <a:off x="401796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87" name="Rectangle 119"/>
          <p:cNvSpPr>
            <a:spLocks noChangeArrowheads="1"/>
          </p:cNvSpPr>
          <p:nvPr/>
        </p:nvSpPr>
        <p:spPr bwMode="auto">
          <a:xfrm>
            <a:off x="4252913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3430" name="Oval 121"/>
          <p:cNvSpPr>
            <a:spLocks noChangeArrowheads="1"/>
          </p:cNvSpPr>
          <p:nvPr/>
        </p:nvSpPr>
        <p:spPr bwMode="auto">
          <a:xfrm>
            <a:off x="1454150" y="3155950"/>
            <a:ext cx="2741613" cy="274161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3432" name="Rectangle 38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Why </a:t>
            </a:r>
            <a:r>
              <a:rPr lang="en-US" altLang="en-US"/>
              <a:t>Form Ions?</a:t>
            </a:r>
            <a:endParaRPr lang="en-US" altLang="en-US" dirty="0"/>
          </a:p>
        </p:txBody>
      </p:sp>
      <p:pic>
        <p:nvPicPr>
          <p:cNvPr id="109958" name="Picture 390" descr="bd00044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6602" y="385280"/>
            <a:ext cx="6985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959" name="Picture 391" descr="fd0078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1677" y="946731"/>
            <a:ext cx="7683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37" name="AutoShape 39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32913" y="0"/>
            <a:ext cx="811087" cy="326107"/>
          </a:xfrm>
          <a:prstGeom prst="actionButtonForwardNex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963" name="AutoShape 39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" y="0"/>
            <a:ext cx="815268" cy="326107"/>
          </a:xfrm>
          <a:prstGeom prst="actionButtonInformation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0" name="Rectangle 92"/>
          <p:cNvSpPr>
            <a:spLocks noChangeArrowheads="1"/>
          </p:cNvSpPr>
          <p:nvPr/>
        </p:nvSpPr>
        <p:spPr bwMode="auto">
          <a:xfrm>
            <a:off x="1073150" y="5940222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62" name="Rectangle 94"/>
          <p:cNvSpPr>
            <a:spLocks noChangeArrowheads="1"/>
          </p:cNvSpPr>
          <p:nvPr/>
        </p:nvSpPr>
        <p:spPr bwMode="auto">
          <a:xfrm>
            <a:off x="1073150" y="6283122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pic>
        <p:nvPicPr>
          <p:cNvPr id="13441" name="Picture 39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4450"/>
            <a:ext cx="9144000" cy="310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690" name="Oval 122"/>
          <p:cNvSpPr>
            <a:spLocks noChangeArrowheads="1"/>
          </p:cNvSpPr>
          <p:nvPr/>
        </p:nvSpPr>
        <p:spPr bwMode="auto">
          <a:xfrm rot="668332">
            <a:off x="2428875" y="5670347"/>
            <a:ext cx="87313" cy="8731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691" name="Oval 123"/>
          <p:cNvSpPr>
            <a:spLocks noChangeArrowheads="1"/>
          </p:cNvSpPr>
          <p:nvPr/>
        </p:nvSpPr>
        <p:spPr bwMode="auto">
          <a:xfrm rot="668332">
            <a:off x="2530475" y="5692572"/>
            <a:ext cx="87313" cy="88900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grpSp>
        <p:nvGrpSpPr>
          <p:cNvPr id="109692" name="Group 124"/>
          <p:cNvGrpSpPr>
            <a:grpSpLocks/>
          </p:cNvGrpSpPr>
          <p:nvPr/>
        </p:nvGrpSpPr>
        <p:grpSpPr bwMode="auto">
          <a:xfrm>
            <a:off x="1473200" y="3151188"/>
            <a:ext cx="2701925" cy="2716212"/>
            <a:chOff x="1085" y="1488"/>
            <a:chExt cx="1702" cy="1711"/>
          </a:xfrm>
        </p:grpSpPr>
        <p:sp>
          <p:nvSpPr>
            <p:cNvPr id="13706" name="Oval 125"/>
            <p:cNvSpPr>
              <a:spLocks noChangeArrowheads="1"/>
            </p:cNvSpPr>
            <p:nvPr/>
          </p:nvSpPr>
          <p:spPr bwMode="auto">
            <a:xfrm>
              <a:off x="1085" y="1488"/>
              <a:ext cx="1702" cy="17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2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707" name="Text Box 126"/>
            <p:cNvSpPr txBox="1">
              <a:spLocks noChangeArrowheads="1"/>
            </p:cNvSpPr>
            <p:nvPr/>
          </p:nvSpPr>
          <p:spPr bwMode="auto">
            <a:xfrm>
              <a:off x="2634" y="2289"/>
              <a:ext cx="12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7</a:t>
              </a:r>
            </a:p>
          </p:txBody>
        </p:sp>
      </p:grpSp>
      <p:grpSp>
        <p:nvGrpSpPr>
          <p:cNvPr id="109695" name="Group 127"/>
          <p:cNvGrpSpPr>
            <a:grpSpLocks/>
          </p:cNvGrpSpPr>
          <p:nvPr/>
        </p:nvGrpSpPr>
        <p:grpSpPr bwMode="auto">
          <a:xfrm>
            <a:off x="1695450" y="3373438"/>
            <a:ext cx="2259013" cy="2273300"/>
            <a:chOff x="1225" y="1628"/>
            <a:chExt cx="1423" cy="1432"/>
          </a:xfrm>
        </p:grpSpPr>
        <p:sp>
          <p:nvSpPr>
            <p:cNvPr id="13704" name="Oval 128"/>
            <p:cNvSpPr>
              <a:spLocks noChangeArrowheads="1"/>
            </p:cNvSpPr>
            <p:nvPr/>
          </p:nvSpPr>
          <p:spPr bwMode="auto">
            <a:xfrm>
              <a:off x="1225" y="1628"/>
              <a:ext cx="1423" cy="143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39998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705" name="Text Box 129"/>
            <p:cNvSpPr txBox="1">
              <a:spLocks noChangeArrowheads="1"/>
            </p:cNvSpPr>
            <p:nvPr/>
          </p:nvSpPr>
          <p:spPr bwMode="auto">
            <a:xfrm>
              <a:off x="2484" y="2289"/>
              <a:ext cx="12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6</a:t>
              </a:r>
            </a:p>
          </p:txBody>
        </p:sp>
      </p:grpSp>
      <p:grpSp>
        <p:nvGrpSpPr>
          <p:cNvPr id="109698" name="Group 130"/>
          <p:cNvGrpSpPr>
            <a:grpSpLocks/>
          </p:cNvGrpSpPr>
          <p:nvPr/>
        </p:nvGrpSpPr>
        <p:grpSpPr bwMode="auto">
          <a:xfrm>
            <a:off x="1898650" y="3581400"/>
            <a:ext cx="1851025" cy="1857375"/>
            <a:chOff x="1353" y="1759"/>
            <a:chExt cx="1166" cy="1170"/>
          </a:xfrm>
        </p:grpSpPr>
        <p:sp>
          <p:nvSpPr>
            <p:cNvPr id="13702" name="Oval 131"/>
            <p:cNvSpPr>
              <a:spLocks noChangeArrowheads="1"/>
            </p:cNvSpPr>
            <p:nvPr/>
          </p:nvSpPr>
          <p:spPr bwMode="auto">
            <a:xfrm>
              <a:off x="1353" y="1759"/>
              <a:ext cx="1166" cy="117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703" name="Text Box 132"/>
            <p:cNvSpPr txBox="1">
              <a:spLocks noChangeArrowheads="1"/>
            </p:cNvSpPr>
            <p:nvPr/>
          </p:nvSpPr>
          <p:spPr bwMode="auto">
            <a:xfrm>
              <a:off x="2369" y="2289"/>
              <a:ext cx="1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5</a:t>
              </a:r>
            </a:p>
          </p:txBody>
        </p:sp>
      </p:grpSp>
      <p:grpSp>
        <p:nvGrpSpPr>
          <p:cNvPr id="109701" name="Group 133"/>
          <p:cNvGrpSpPr>
            <a:grpSpLocks/>
          </p:cNvGrpSpPr>
          <p:nvPr/>
        </p:nvGrpSpPr>
        <p:grpSpPr bwMode="auto">
          <a:xfrm>
            <a:off x="2062163" y="3741738"/>
            <a:ext cx="1524000" cy="1535112"/>
            <a:chOff x="1456" y="1860"/>
            <a:chExt cx="960" cy="967"/>
          </a:xfrm>
        </p:grpSpPr>
        <p:sp>
          <p:nvSpPr>
            <p:cNvPr id="13700" name="Oval 134"/>
            <p:cNvSpPr>
              <a:spLocks noChangeArrowheads="1"/>
            </p:cNvSpPr>
            <p:nvPr/>
          </p:nvSpPr>
          <p:spPr bwMode="auto">
            <a:xfrm>
              <a:off x="1456" y="1860"/>
              <a:ext cx="960" cy="96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60001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701" name="Text Box 135"/>
            <p:cNvSpPr txBox="1">
              <a:spLocks noChangeArrowheads="1"/>
            </p:cNvSpPr>
            <p:nvPr/>
          </p:nvSpPr>
          <p:spPr bwMode="auto">
            <a:xfrm>
              <a:off x="2268" y="2289"/>
              <a:ext cx="12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4</a:t>
              </a:r>
            </a:p>
          </p:txBody>
        </p:sp>
      </p:grpSp>
      <p:grpSp>
        <p:nvGrpSpPr>
          <p:cNvPr id="109704" name="Group 136"/>
          <p:cNvGrpSpPr>
            <a:grpSpLocks/>
          </p:cNvGrpSpPr>
          <p:nvPr/>
        </p:nvGrpSpPr>
        <p:grpSpPr bwMode="auto">
          <a:xfrm>
            <a:off x="2230438" y="3914775"/>
            <a:ext cx="1185862" cy="1189038"/>
            <a:chOff x="1562" y="1969"/>
            <a:chExt cx="747" cy="749"/>
          </a:xfrm>
        </p:grpSpPr>
        <p:sp>
          <p:nvSpPr>
            <p:cNvPr id="13698" name="Oval 137"/>
            <p:cNvSpPr>
              <a:spLocks noChangeArrowheads="1"/>
            </p:cNvSpPr>
            <p:nvPr/>
          </p:nvSpPr>
          <p:spPr bwMode="auto">
            <a:xfrm>
              <a:off x="1562" y="1969"/>
              <a:ext cx="747" cy="74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7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99" name="Text Box 138"/>
            <p:cNvSpPr txBox="1">
              <a:spLocks noChangeArrowheads="1"/>
            </p:cNvSpPr>
            <p:nvPr/>
          </p:nvSpPr>
          <p:spPr bwMode="auto">
            <a:xfrm>
              <a:off x="2159" y="2289"/>
              <a:ext cx="12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3</a:t>
              </a:r>
            </a:p>
          </p:txBody>
        </p:sp>
      </p:grpSp>
      <p:grpSp>
        <p:nvGrpSpPr>
          <p:cNvPr id="109707" name="Group 139"/>
          <p:cNvGrpSpPr>
            <a:grpSpLocks/>
          </p:cNvGrpSpPr>
          <p:nvPr/>
        </p:nvGrpSpPr>
        <p:grpSpPr bwMode="auto">
          <a:xfrm>
            <a:off x="2379663" y="4062413"/>
            <a:ext cx="889000" cy="893762"/>
            <a:chOff x="1656" y="2062"/>
            <a:chExt cx="560" cy="563"/>
          </a:xfrm>
        </p:grpSpPr>
        <p:sp>
          <p:nvSpPr>
            <p:cNvPr id="13696" name="Oval 140"/>
            <p:cNvSpPr>
              <a:spLocks noChangeArrowheads="1"/>
            </p:cNvSpPr>
            <p:nvPr/>
          </p:nvSpPr>
          <p:spPr bwMode="auto">
            <a:xfrm>
              <a:off x="1656" y="2062"/>
              <a:ext cx="560" cy="56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7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97" name="Text Box 141"/>
            <p:cNvSpPr txBox="1">
              <a:spLocks noChangeArrowheads="1"/>
            </p:cNvSpPr>
            <p:nvPr/>
          </p:nvSpPr>
          <p:spPr bwMode="auto">
            <a:xfrm>
              <a:off x="2064" y="2289"/>
              <a:ext cx="1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2</a:t>
              </a:r>
            </a:p>
          </p:txBody>
        </p:sp>
      </p:grpSp>
      <p:grpSp>
        <p:nvGrpSpPr>
          <p:cNvPr id="13450" name="Group 142"/>
          <p:cNvGrpSpPr>
            <a:grpSpLocks/>
          </p:cNvGrpSpPr>
          <p:nvPr/>
        </p:nvGrpSpPr>
        <p:grpSpPr bwMode="auto">
          <a:xfrm>
            <a:off x="2698750" y="4389438"/>
            <a:ext cx="250825" cy="239712"/>
            <a:chOff x="1857" y="2268"/>
            <a:chExt cx="158" cy="151"/>
          </a:xfrm>
        </p:grpSpPr>
        <p:sp>
          <p:nvSpPr>
            <p:cNvPr id="13688" name="Oval 143"/>
            <p:cNvSpPr>
              <a:spLocks noChangeArrowheads="1"/>
            </p:cNvSpPr>
            <p:nvPr/>
          </p:nvSpPr>
          <p:spPr bwMode="auto">
            <a:xfrm>
              <a:off x="1909" y="2268"/>
              <a:ext cx="72" cy="71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89" name="Oval 144"/>
            <p:cNvSpPr>
              <a:spLocks noChangeArrowheads="1"/>
            </p:cNvSpPr>
            <p:nvPr/>
          </p:nvSpPr>
          <p:spPr bwMode="auto">
            <a:xfrm>
              <a:off x="1892" y="2348"/>
              <a:ext cx="72" cy="7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90" name="Oval 145"/>
            <p:cNvSpPr>
              <a:spLocks noChangeArrowheads="1"/>
            </p:cNvSpPr>
            <p:nvPr/>
          </p:nvSpPr>
          <p:spPr bwMode="auto">
            <a:xfrm flipV="1">
              <a:off x="1857" y="2304"/>
              <a:ext cx="72" cy="7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91" name="Oval 146"/>
            <p:cNvSpPr>
              <a:spLocks noChangeArrowheads="1"/>
            </p:cNvSpPr>
            <p:nvPr/>
          </p:nvSpPr>
          <p:spPr bwMode="auto">
            <a:xfrm flipV="1">
              <a:off x="1943" y="2316"/>
              <a:ext cx="72" cy="7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92" name="Oval 147"/>
            <p:cNvSpPr>
              <a:spLocks noChangeArrowheads="1"/>
            </p:cNvSpPr>
            <p:nvPr/>
          </p:nvSpPr>
          <p:spPr bwMode="auto">
            <a:xfrm rot="7123638">
              <a:off x="1928" y="2330"/>
              <a:ext cx="71" cy="7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93" name="Oval 148"/>
            <p:cNvSpPr>
              <a:spLocks noChangeArrowheads="1"/>
            </p:cNvSpPr>
            <p:nvPr/>
          </p:nvSpPr>
          <p:spPr bwMode="auto">
            <a:xfrm rot="7123638">
              <a:off x="1884" y="2286"/>
              <a:ext cx="72" cy="72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94" name="Oval 149"/>
            <p:cNvSpPr>
              <a:spLocks noChangeArrowheads="1"/>
            </p:cNvSpPr>
            <p:nvPr/>
          </p:nvSpPr>
          <p:spPr bwMode="auto">
            <a:xfrm rot="7123638" flipV="1">
              <a:off x="1925" y="2280"/>
              <a:ext cx="71" cy="71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95" name="Oval 150"/>
            <p:cNvSpPr>
              <a:spLocks noChangeArrowheads="1"/>
            </p:cNvSpPr>
            <p:nvPr/>
          </p:nvSpPr>
          <p:spPr bwMode="auto">
            <a:xfrm rot="7123638" flipV="1">
              <a:off x="1884" y="2333"/>
              <a:ext cx="71" cy="72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grpSp>
        <p:nvGrpSpPr>
          <p:cNvPr id="109719" name="Group 151"/>
          <p:cNvGrpSpPr>
            <a:grpSpLocks/>
          </p:cNvGrpSpPr>
          <p:nvPr/>
        </p:nvGrpSpPr>
        <p:grpSpPr bwMode="auto">
          <a:xfrm>
            <a:off x="2525713" y="4211638"/>
            <a:ext cx="596900" cy="596900"/>
            <a:chOff x="1748" y="2156"/>
            <a:chExt cx="376" cy="376"/>
          </a:xfrm>
        </p:grpSpPr>
        <p:sp>
          <p:nvSpPr>
            <p:cNvPr id="13686" name="Oval 152"/>
            <p:cNvSpPr>
              <a:spLocks noChangeArrowheads="1"/>
            </p:cNvSpPr>
            <p:nvPr/>
          </p:nvSpPr>
          <p:spPr bwMode="auto">
            <a:xfrm>
              <a:off x="1748" y="2156"/>
              <a:ext cx="376" cy="376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3687" name="Text Box 153"/>
            <p:cNvSpPr txBox="1">
              <a:spLocks noChangeArrowheads="1"/>
            </p:cNvSpPr>
            <p:nvPr/>
          </p:nvSpPr>
          <p:spPr bwMode="auto">
            <a:xfrm>
              <a:off x="1961" y="2289"/>
              <a:ext cx="12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1</a:t>
              </a:r>
            </a:p>
          </p:txBody>
        </p:sp>
      </p:grpSp>
      <p:sp>
        <p:nvSpPr>
          <p:cNvPr id="109722" name="Oval 154"/>
          <p:cNvSpPr>
            <a:spLocks noChangeArrowheads="1"/>
          </p:cNvSpPr>
          <p:nvPr/>
        </p:nvSpPr>
        <p:spPr bwMode="auto">
          <a:xfrm>
            <a:off x="2787650" y="4260850"/>
            <a:ext cx="87313" cy="87313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23" name="Oval 155"/>
          <p:cNvSpPr>
            <a:spLocks noChangeArrowheads="1"/>
          </p:cNvSpPr>
          <p:nvPr/>
        </p:nvSpPr>
        <p:spPr bwMode="auto">
          <a:xfrm>
            <a:off x="2787650" y="4670425"/>
            <a:ext cx="87313" cy="87313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24" name="Oval 156"/>
          <p:cNvSpPr>
            <a:spLocks noChangeArrowheads="1"/>
          </p:cNvSpPr>
          <p:nvPr/>
        </p:nvSpPr>
        <p:spPr bwMode="auto">
          <a:xfrm>
            <a:off x="2725738" y="4103688"/>
            <a:ext cx="88900" cy="889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25" name="Oval 157"/>
          <p:cNvSpPr>
            <a:spLocks noChangeArrowheads="1"/>
          </p:cNvSpPr>
          <p:nvPr/>
        </p:nvSpPr>
        <p:spPr bwMode="auto">
          <a:xfrm>
            <a:off x="2843213" y="4103688"/>
            <a:ext cx="88900" cy="889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26" name="Oval 158"/>
          <p:cNvSpPr>
            <a:spLocks noChangeArrowheads="1"/>
          </p:cNvSpPr>
          <p:nvPr/>
        </p:nvSpPr>
        <p:spPr bwMode="auto">
          <a:xfrm>
            <a:off x="2725738" y="4826000"/>
            <a:ext cx="88900" cy="873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27" name="Oval 159"/>
          <p:cNvSpPr>
            <a:spLocks noChangeArrowheads="1"/>
          </p:cNvSpPr>
          <p:nvPr/>
        </p:nvSpPr>
        <p:spPr bwMode="auto">
          <a:xfrm>
            <a:off x="2843213" y="4826000"/>
            <a:ext cx="88900" cy="873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28" name="Oval 160"/>
          <p:cNvSpPr>
            <a:spLocks noChangeArrowheads="1"/>
          </p:cNvSpPr>
          <p:nvPr/>
        </p:nvSpPr>
        <p:spPr bwMode="auto">
          <a:xfrm rot="5400000">
            <a:off x="3148012" y="4414838"/>
            <a:ext cx="85725" cy="889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29" name="Oval 161"/>
          <p:cNvSpPr>
            <a:spLocks noChangeArrowheads="1"/>
          </p:cNvSpPr>
          <p:nvPr/>
        </p:nvSpPr>
        <p:spPr bwMode="auto">
          <a:xfrm rot="5400000">
            <a:off x="3147218" y="4529932"/>
            <a:ext cx="87313" cy="889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0" name="Oval 162"/>
          <p:cNvSpPr>
            <a:spLocks noChangeArrowheads="1"/>
          </p:cNvSpPr>
          <p:nvPr/>
        </p:nvSpPr>
        <p:spPr bwMode="auto">
          <a:xfrm rot="5400000">
            <a:off x="2426494" y="4415631"/>
            <a:ext cx="85725" cy="873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1" name="Oval 163"/>
          <p:cNvSpPr>
            <a:spLocks noChangeArrowheads="1"/>
          </p:cNvSpPr>
          <p:nvPr/>
        </p:nvSpPr>
        <p:spPr bwMode="auto">
          <a:xfrm rot="5400000">
            <a:off x="2425700" y="4530725"/>
            <a:ext cx="87313" cy="873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2" name="Oval 164"/>
          <p:cNvSpPr>
            <a:spLocks noChangeArrowheads="1"/>
          </p:cNvSpPr>
          <p:nvPr/>
        </p:nvSpPr>
        <p:spPr bwMode="auto">
          <a:xfrm rot="-2700000">
            <a:off x="3194050" y="4813300"/>
            <a:ext cx="87313" cy="87313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3" name="Oval 165"/>
          <p:cNvSpPr>
            <a:spLocks noChangeArrowheads="1"/>
          </p:cNvSpPr>
          <p:nvPr/>
        </p:nvSpPr>
        <p:spPr bwMode="auto">
          <a:xfrm rot="-2700000">
            <a:off x="3257550" y="4730750"/>
            <a:ext cx="87313" cy="87313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4" name="Oval 166"/>
          <p:cNvSpPr>
            <a:spLocks noChangeArrowheads="1"/>
          </p:cNvSpPr>
          <p:nvPr/>
        </p:nvSpPr>
        <p:spPr bwMode="auto">
          <a:xfrm rot="2700000" flipH="1">
            <a:off x="3176588" y="4137025"/>
            <a:ext cx="87312" cy="87313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5" name="Oval 167"/>
          <p:cNvSpPr>
            <a:spLocks noChangeArrowheads="1"/>
          </p:cNvSpPr>
          <p:nvPr/>
        </p:nvSpPr>
        <p:spPr bwMode="auto">
          <a:xfrm rot="2700000" flipH="1">
            <a:off x="3095625" y="4056063"/>
            <a:ext cx="85725" cy="87312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6" name="Oval 168"/>
          <p:cNvSpPr>
            <a:spLocks noChangeArrowheads="1"/>
          </p:cNvSpPr>
          <p:nvPr/>
        </p:nvSpPr>
        <p:spPr bwMode="auto">
          <a:xfrm rot="2700000" flipH="1">
            <a:off x="2593975" y="4959350"/>
            <a:ext cx="87313" cy="87313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7" name="Oval 169"/>
          <p:cNvSpPr>
            <a:spLocks noChangeArrowheads="1"/>
          </p:cNvSpPr>
          <p:nvPr/>
        </p:nvSpPr>
        <p:spPr bwMode="auto">
          <a:xfrm rot="2700000" flipH="1">
            <a:off x="2476500" y="4895850"/>
            <a:ext cx="87313" cy="88900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8" name="Oval 170"/>
          <p:cNvSpPr>
            <a:spLocks noChangeArrowheads="1"/>
          </p:cNvSpPr>
          <p:nvPr/>
        </p:nvSpPr>
        <p:spPr bwMode="auto">
          <a:xfrm rot="-2700000">
            <a:off x="2422525" y="4097338"/>
            <a:ext cx="87313" cy="87312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39" name="Oval 171"/>
          <p:cNvSpPr>
            <a:spLocks noChangeArrowheads="1"/>
          </p:cNvSpPr>
          <p:nvPr/>
        </p:nvSpPr>
        <p:spPr bwMode="auto">
          <a:xfrm rot="-2700000">
            <a:off x="2505075" y="4016375"/>
            <a:ext cx="87313" cy="85725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0" name="Oval 172"/>
          <p:cNvSpPr>
            <a:spLocks noChangeArrowheads="1"/>
          </p:cNvSpPr>
          <p:nvPr/>
        </p:nvSpPr>
        <p:spPr bwMode="auto">
          <a:xfrm rot="6893201">
            <a:off x="3710782" y="5004594"/>
            <a:ext cx="87312" cy="889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1" name="Oval 173"/>
          <p:cNvSpPr>
            <a:spLocks noChangeArrowheads="1"/>
          </p:cNvSpPr>
          <p:nvPr/>
        </p:nvSpPr>
        <p:spPr bwMode="auto">
          <a:xfrm rot="6893201">
            <a:off x="3633787" y="5111751"/>
            <a:ext cx="87313" cy="87312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2" name="Oval 174"/>
          <p:cNvSpPr>
            <a:spLocks noChangeArrowheads="1"/>
          </p:cNvSpPr>
          <p:nvPr/>
        </p:nvSpPr>
        <p:spPr bwMode="auto">
          <a:xfrm rot="-1366908">
            <a:off x="3092450" y="5456238"/>
            <a:ext cx="87313" cy="87312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3" name="Oval 175"/>
          <p:cNvSpPr>
            <a:spLocks noChangeArrowheads="1"/>
          </p:cNvSpPr>
          <p:nvPr/>
        </p:nvSpPr>
        <p:spPr bwMode="auto">
          <a:xfrm rot="-1366908">
            <a:off x="3198813" y="5410200"/>
            <a:ext cx="87312" cy="87313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4" name="Oval 176"/>
          <p:cNvSpPr>
            <a:spLocks noChangeArrowheads="1"/>
          </p:cNvSpPr>
          <p:nvPr/>
        </p:nvSpPr>
        <p:spPr bwMode="auto">
          <a:xfrm rot="1551752">
            <a:off x="2384425" y="5430838"/>
            <a:ext cx="88900" cy="87312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5" name="Oval 177"/>
          <p:cNvSpPr>
            <a:spLocks noChangeArrowheads="1"/>
          </p:cNvSpPr>
          <p:nvPr/>
        </p:nvSpPr>
        <p:spPr bwMode="auto">
          <a:xfrm rot="1551752">
            <a:off x="2497138" y="5475288"/>
            <a:ext cx="88900" cy="87312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6" name="Oval 178"/>
          <p:cNvSpPr>
            <a:spLocks noChangeArrowheads="1"/>
          </p:cNvSpPr>
          <p:nvPr/>
        </p:nvSpPr>
        <p:spPr bwMode="auto">
          <a:xfrm rot="5833092">
            <a:off x="1742281" y="4329907"/>
            <a:ext cx="85725" cy="87312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7" name="Oval 179"/>
          <p:cNvSpPr>
            <a:spLocks noChangeArrowheads="1"/>
          </p:cNvSpPr>
          <p:nvPr/>
        </p:nvSpPr>
        <p:spPr bwMode="auto">
          <a:xfrm rot="5833092">
            <a:off x="1755776" y="4459287"/>
            <a:ext cx="87312" cy="87313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8" name="Oval 180"/>
          <p:cNvSpPr>
            <a:spLocks noChangeArrowheads="1"/>
          </p:cNvSpPr>
          <p:nvPr/>
        </p:nvSpPr>
        <p:spPr bwMode="auto">
          <a:xfrm rot="2233092">
            <a:off x="3332163" y="3573463"/>
            <a:ext cx="88900" cy="85725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49" name="Oval 181"/>
          <p:cNvSpPr>
            <a:spLocks noChangeArrowheads="1"/>
          </p:cNvSpPr>
          <p:nvPr/>
        </p:nvSpPr>
        <p:spPr bwMode="auto">
          <a:xfrm rot="2233092">
            <a:off x="3460750" y="3644900"/>
            <a:ext cx="87313" cy="85725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0" name="Oval 182"/>
          <p:cNvSpPr>
            <a:spLocks noChangeArrowheads="1"/>
          </p:cNvSpPr>
          <p:nvPr/>
        </p:nvSpPr>
        <p:spPr bwMode="auto">
          <a:xfrm rot="2700000" flipH="1">
            <a:off x="1963738" y="5129213"/>
            <a:ext cx="87312" cy="87312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1" name="Oval 183"/>
          <p:cNvSpPr>
            <a:spLocks noChangeArrowheads="1"/>
          </p:cNvSpPr>
          <p:nvPr/>
        </p:nvSpPr>
        <p:spPr bwMode="auto">
          <a:xfrm rot="2700000" flipH="1">
            <a:off x="1887538" y="5024438"/>
            <a:ext cx="87312" cy="88900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2" name="Oval 184"/>
          <p:cNvSpPr>
            <a:spLocks noChangeArrowheads="1"/>
          </p:cNvSpPr>
          <p:nvPr/>
        </p:nvSpPr>
        <p:spPr bwMode="auto">
          <a:xfrm rot="-3600000">
            <a:off x="1928019" y="3902869"/>
            <a:ext cx="87312" cy="889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3" name="Oval 185"/>
          <p:cNvSpPr>
            <a:spLocks noChangeArrowheads="1"/>
          </p:cNvSpPr>
          <p:nvPr/>
        </p:nvSpPr>
        <p:spPr bwMode="auto">
          <a:xfrm rot="-3600000">
            <a:off x="1985963" y="3802063"/>
            <a:ext cx="87312" cy="87312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4" name="Oval 186"/>
          <p:cNvSpPr>
            <a:spLocks noChangeArrowheads="1"/>
          </p:cNvSpPr>
          <p:nvPr/>
        </p:nvSpPr>
        <p:spPr bwMode="auto">
          <a:xfrm rot="-1348137">
            <a:off x="2598738" y="3422650"/>
            <a:ext cx="87312" cy="87313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5" name="Oval 187"/>
          <p:cNvSpPr>
            <a:spLocks noChangeArrowheads="1"/>
          </p:cNvSpPr>
          <p:nvPr/>
        </p:nvSpPr>
        <p:spPr bwMode="auto">
          <a:xfrm rot="-1348137">
            <a:off x="2736850" y="3406775"/>
            <a:ext cx="87313" cy="87313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6" name="Oval 188"/>
          <p:cNvSpPr>
            <a:spLocks noChangeArrowheads="1"/>
          </p:cNvSpPr>
          <p:nvPr/>
        </p:nvSpPr>
        <p:spPr bwMode="auto">
          <a:xfrm rot="4202989" flipH="1">
            <a:off x="3810000" y="4324350"/>
            <a:ext cx="87313" cy="87313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7" name="Oval 189"/>
          <p:cNvSpPr>
            <a:spLocks noChangeArrowheads="1"/>
          </p:cNvSpPr>
          <p:nvPr/>
        </p:nvSpPr>
        <p:spPr bwMode="auto">
          <a:xfrm rot="4202989" flipH="1">
            <a:off x="3798095" y="4199731"/>
            <a:ext cx="87312" cy="85725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8" name="Oval 190"/>
          <p:cNvSpPr>
            <a:spLocks noChangeArrowheads="1"/>
          </p:cNvSpPr>
          <p:nvPr/>
        </p:nvSpPr>
        <p:spPr bwMode="auto">
          <a:xfrm rot="7561534">
            <a:off x="4040982" y="4622006"/>
            <a:ext cx="88900" cy="8731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59" name="Oval 191"/>
          <p:cNvSpPr>
            <a:spLocks noChangeArrowheads="1"/>
          </p:cNvSpPr>
          <p:nvPr/>
        </p:nvSpPr>
        <p:spPr bwMode="auto">
          <a:xfrm rot="7561534">
            <a:off x="4016376" y="4738687"/>
            <a:ext cx="87312" cy="8731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0" name="Oval 192"/>
          <p:cNvSpPr>
            <a:spLocks noChangeArrowheads="1"/>
          </p:cNvSpPr>
          <p:nvPr/>
        </p:nvSpPr>
        <p:spPr bwMode="auto">
          <a:xfrm rot="1100148">
            <a:off x="3117850" y="3235325"/>
            <a:ext cx="88900" cy="8731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1" name="Oval 193"/>
          <p:cNvSpPr>
            <a:spLocks noChangeArrowheads="1"/>
          </p:cNvSpPr>
          <p:nvPr/>
        </p:nvSpPr>
        <p:spPr bwMode="auto">
          <a:xfrm rot="1100148">
            <a:off x="3228975" y="3271838"/>
            <a:ext cx="87313" cy="87312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2" name="Oval 194"/>
          <p:cNvSpPr>
            <a:spLocks noChangeArrowheads="1"/>
          </p:cNvSpPr>
          <p:nvPr/>
        </p:nvSpPr>
        <p:spPr bwMode="auto">
          <a:xfrm rot="5178261" flipH="1">
            <a:off x="1514476" y="4392612"/>
            <a:ext cx="87312" cy="8731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3" name="Oval 195"/>
          <p:cNvSpPr>
            <a:spLocks noChangeArrowheads="1"/>
          </p:cNvSpPr>
          <p:nvPr/>
        </p:nvSpPr>
        <p:spPr bwMode="auto">
          <a:xfrm rot="5178261" flipH="1">
            <a:off x="1527176" y="4278312"/>
            <a:ext cx="87312" cy="8731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4" name="Oval 196"/>
          <p:cNvSpPr>
            <a:spLocks noChangeArrowheads="1"/>
          </p:cNvSpPr>
          <p:nvPr/>
        </p:nvSpPr>
        <p:spPr bwMode="auto">
          <a:xfrm rot="2700000" flipH="1">
            <a:off x="3313113" y="4445000"/>
            <a:ext cx="87312" cy="8731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5" name="Oval 197"/>
          <p:cNvSpPr>
            <a:spLocks noChangeArrowheads="1"/>
          </p:cNvSpPr>
          <p:nvPr/>
        </p:nvSpPr>
        <p:spPr bwMode="auto">
          <a:xfrm rot="2700000" flipH="1">
            <a:off x="3295650" y="4319588"/>
            <a:ext cx="85725" cy="8731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6" name="Oval 198"/>
          <p:cNvSpPr>
            <a:spLocks noChangeArrowheads="1"/>
          </p:cNvSpPr>
          <p:nvPr/>
        </p:nvSpPr>
        <p:spPr bwMode="auto">
          <a:xfrm rot="2700000" flipH="1">
            <a:off x="3014663" y="4948238"/>
            <a:ext cx="88900" cy="8731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7" name="Oval 199"/>
          <p:cNvSpPr>
            <a:spLocks noChangeArrowheads="1"/>
          </p:cNvSpPr>
          <p:nvPr/>
        </p:nvSpPr>
        <p:spPr bwMode="auto">
          <a:xfrm rot="2700000" flipH="1">
            <a:off x="2889250" y="4992688"/>
            <a:ext cx="87313" cy="8731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8" name="Oval 200"/>
          <p:cNvSpPr>
            <a:spLocks noChangeArrowheads="1"/>
          </p:cNvSpPr>
          <p:nvPr/>
        </p:nvSpPr>
        <p:spPr bwMode="auto">
          <a:xfrm rot="2700000" flipH="1">
            <a:off x="2309813" y="4695825"/>
            <a:ext cx="85725" cy="8731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69" name="Oval 201"/>
          <p:cNvSpPr>
            <a:spLocks noChangeArrowheads="1"/>
          </p:cNvSpPr>
          <p:nvPr/>
        </p:nvSpPr>
        <p:spPr bwMode="auto">
          <a:xfrm rot="2700000" flipH="1">
            <a:off x="2271713" y="4587875"/>
            <a:ext cx="87312" cy="8731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0" name="Oval 202"/>
          <p:cNvSpPr>
            <a:spLocks noChangeArrowheads="1"/>
          </p:cNvSpPr>
          <p:nvPr/>
        </p:nvSpPr>
        <p:spPr bwMode="auto">
          <a:xfrm rot="2700000" flipH="1">
            <a:off x="2874963" y="3938588"/>
            <a:ext cx="87312" cy="8731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1" name="Oval 203"/>
          <p:cNvSpPr>
            <a:spLocks noChangeArrowheads="1"/>
          </p:cNvSpPr>
          <p:nvPr/>
        </p:nvSpPr>
        <p:spPr bwMode="auto">
          <a:xfrm rot="2700000" flipH="1">
            <a:off x="2757488" y="3937000"/>
            <a:ext cx="87312" cy="889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2" name="Oval 204"/>
          <p:cNvSpPr>
            <a:spLocks noChangeArrowheads="1"/>
          </p:cNvSpPr>
          <p:nvPr/>
        </p:nvSpPr>
        <p:spPr bwMode="auto">
          <a:xfrm rot="2700000" flipH="1">
            <a:off x="2262188" y="4379913"/>
            <a:ext cx="87312" cy="8731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3" name="Oval 205"/>
          <p:cNvSpPr>
            <a:spLocks noChangeArrowheads="1"/>
          </p:cNvSpPr>
          <p:nvPr/>
        </p:nvSpPr>
        <p:spPr bwMode="auto">
          <a:xfrm rot="2700000" flipH="1">
            <a:off x="2287588" y="4244975"/>
            <a:ext cx="88900" cy="8731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4" name="Oval 206"/>
          <p:cNvSpPr>
            <a:spLocks noChangeArrowheads="1"/>
          </p:cNvSpPr>
          <p:nvPr/>
        </p:nvSpPr>
        <p:spPr bwMode="auto">
          <a:xfrm rot="-1800000">
            <a:off x="2474913" y="3830638"/>
            <a:ext cx="87312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5" name="Oval 207"/>
          <p:cNvSpPr>
            <a:spLocks noChangeArrowheads="1"/>
          </p:cNvSpPr>
          <p:nvPr/>
        </p:nvSpPr>
        <p:spPr bwMode="auto">
          <a:xfrm rot="-1800000">
            <a:off x="2579688" y="3787775"/>
            <a:ext cx="87312" cy="889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6" name="Oval 208"/>
          <p:cNvSpPr>
            <a:spLocks noChangeArrowheads="1"/>
          </p:cNvSpPr>
          <p:nvPr/>
        </p:nvSpPr>
        <p:spPr bwMode="auto">
          <a:xfrm rot="900000">
            <a:off x="2740025" y="3767138"/>
            <a:ext cx="88900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7" name="Oval 209"/>
          <p:cNvSpPr>
            <a:spLocks noChangeArrowheads="1"/>
          </p:cNvSpPr>
          <p:nvPr/>
        </p:nvSpPr>
        <p:spPr bwMode="auto">
          <a:xfrm rot="900000">
            <a:off x="2868613" y="3770313"/>
            <a:ext cx="88900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8" name="Oval 210"/>
          <p:cNvSpPr>
            <a:spLocks noChangeArrowheads="1"/>
          </p:cNvSpPr>
          <p:nvPr/>
        </p:nvSpPr>
        <p:spPr bwMode="auto">
          <a:xfrm rot="6300000">
            <a:off x="3254376" y="3960812"/>
            <a:ext cx="87312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79" name="Oval 211"/>
          <p:cNvSpPr>
            <a:spLocks noChangeArrowheads="1"/>
          </p:cNvSpPr>
          <p:nvPr/>
        </p:nvSpPr>
        <p:spPr bwMode="auto">
          <a:xfrm rot="6300000">
            <a:off x="3343275" y="4051300"/>
            <a:ext cx="87313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0" name="Oval 212"/>
          <p:cNvSpPr>
            <a:spLocks noChangeArrowheads="1"/>
          </p:cNvSpPr>
          <p:nvPr/>
        </p:nvSpPr>
        <p:spPr bwMode="auto">
          <a:xfrm rot="4500000">
            <a:off x="2178844" y="4112419"/>
            <a:ext cx="88900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1" name="Oval 213"/>
          <p:cNvSpPr>
            <a:spLocks noChangeArrowheads="1"/>
          </p:cNvSpPr>
          <p:nvPr/>
        </p:nvSpPr>
        <p:spPr bwMode="auto">
          <a:xfrm rot="4500000">
            <a:off x="2126456" y="4217194"/>
            <a:ext cx="87313" cy="85725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2" name="Oval 214"/>
          <p:cNvSpPr>
            <a:spLocks noChangeArrowheads="1"/>
          </p:cNvSpPr>
          <p:nvPr/>
        </p:nvSpPr>
        <p:spPr bwMode="auto">
          <a:xfrm rot="3600000" flipH="1">
            <a:off x="3134518" y="3863182"/>
            <a:ext cx="87313" cy="8890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3" name="Oval 215"/>
          <p:cNvSpPr>
            <a:spLocks noChangeArrowheads="1"/>
          </p:cNvSpPr>
          <p:nvPr/>
        </p:nvSpPr>
        <p:spPr bwMode="auto">
          <a:xfrm rot="3600000" flipH="1">
            <a:off x="3025775" y="3805238"/>
            <a:ext cx="88900" cy="8890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4" name="Oval 216"/>
          <p:cNvSpPr>
            <a:spLocks noChangeArrowheads="1"/>
          </p:cNvSpPr>
          <p:nvPr/>
        </p:nvSpPr>
        <p:spPr bwMode="auto">
          <a:xfrm rot="-2700000">
            <a:off x="2124075" y="4719638"/>
            <a:ext cx="85725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5" name="Oval 217"/>
          <p:cNvSpPr>
            <a:spLocks noChangeArrowheads="1"/>
          </p:cNvSpPr>
          <p:nvPr/>
        </p:nvSpPr>
        <p:spPr bwMode="auto">
          <a:xfrm rot="-2700000">
            <a:off x="2090738" y="4614863"/>
            <a:ext cx="87312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6" name="Oval 218"/>
          <p:cNvSpPr>
            <a:spLocks noChangeArrowheads="1"/>
          </p:cNvSpPr>
          <p:nvPr/>
        </p:nvSpPr>
        <p:spPr bwMode="auto">
          <a:xfrm rot="2700000" flipH="1">
            <a:off x="2085975" y="4475163"/>
            <a:ext cx="87313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7" name="Oval 219"/>
          <p:cNvSpPr>
            <a:spLocks noChangeArrowheads="1"/>
          </p:cNvSpPr>
          <p:nvPr/>
        </p:nvSpPr>
        <p:spPr bwMode="auto">
          <a:xfrm rot="2700000" flipH="1">
            <a:off x="2092325" y="4360863"/>
            <a:ext cx="88900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8" name="Oval 220"/>
          <p:cNvSpPr>
            <a:spLocks noChangeArrowheads="1"/>
          </p:cNvSpPr>
          <p:nvPr/>
        </p:nvSpPr>
        <p:spPr bwMode="auto">
          <a:xfrm rot="-3600000">
            <a:off x="2265363" y="3989388"/>
            <a:ext cx="87312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89" name="Oval 221"/>
          <p:cNvSpPr>
            <a:spLocks noChangeArrowheads="1"/>
          </p:cNvSpPr>
          <p:nvPr/>
        </p:nvSpPr>
        <p:spPr bwMode="auto">
          <a:xfrm rot="-3600000">
            <a:off x="2337594" y="3918744"/>
            <a:ext cx="87313" cy="85725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0" name="Oval 222"/>
          <p:cNvSpPr>
            <a:spLocks noChangeArrowheads="1"/>
          </p:cNvSpPr>
          <p:nvPr/>
        </p:nvSpPr>
        <p:spPr bwMode="auto">
          <a:xfrm rot="20007367" flipV="1">
            <a:off x="3122613" y="5022850"/>
            <a:ext cx="87312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1" name="Oval 223"/>
          <p:cNvSpPr>
            <a:spLocks noChangeArrowheads="1"/>
          </p:cNvSpPr>
          <p:nvPr/>
        </p:nvSpPr>
        <p:spPr bwMode="auto">
          <a:xfrm rot="20007367" flipV="1">
            <a:off x="3213100" y="4959350"/>
            <a:ext cx="87313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2" name="Oval 224"/>
          <p:cNvSpPr>
            <a:spLocks noChangeArrowheads="1"/>
          </p:cNvSpPr>
          <p:nvPr/>
        </p:nvSpPr>
        <p:spPr bwMode="auto">
          <a:xfrm rot="17307367" flipV="1">
            <a:off x="3336131" y="4844257"/>
            <a:ext cx="85725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3" name="Oval 225"/>
          <p:cNvSpPr>
            <a:spLocks noChangeArrowheads="1"/>
          </p:cNvSpPr>
          <p:nvPr/>
        </p:nvSpPr>
        <p:spPr bwMode="auto">
          <a:xfrm rot="17307367" flipV="1">
            <a:off x="3396456" y="4729957"/>
            <a:ext cx="87313" cy="889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4" name="Oval 226"/>
          <p:cNvSpPr>
            <a:spLocks noChangeArrowheads="1"/>
          </p:cNvSpPr>
          <p:nvPr/>
        </p:nvSpPr>
        <p:spPr bwMode="auto">
          <a:xfrm rot="11907367" flipV="1">
            <a:off x="3443288" y="4300538"/>
            <a:ext cx="87312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5" name="Oval 227"/>
          <p:cNvSpPr>
            <a:spLocks noChangeArrowheads="1"/>
          </p:cNvSpPr>
          <p:nvPr/>
        </p:nvSpPr>
        <p:spPr bwMode="auto">
          <a:xfrm rot="11907367" flipV="1">
            <a:off x="3417888" y="4176713"/>
            <a:ext cx="87312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6" name="Oval 228"/>
          <p:cNvSpPr>
            <a:spLocks noChangeArrowheads="1"/>
          </p:cNvSpPr>
          <p:nvPr/>
        </p:nvSpPr>
        <p:spPr bwMode="auto">
          <a:xfrm rot="13707367" flipV="1">
            <a:off x="2647156" y="5131594"/>
            <a:ext cx="87313" cy="85725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7" name="Oval 229"/>
          <p:cNvSpPr>
            <a:spLocks noChangeArrowheads="1"/>
          </p:cNvSpPr>
          <p:nvPr/>
        </p:nvSpPr>
        <p:spPr bwMode="auto">
          <a:xfrm rot="13707367" flipV="1">
            <a:off x="2904331" y="5137944"/>
            <a:ext cx="87313" cy="85725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8" name="Oval 230"/>
          <p:cNvSpPr>
            <a:spLocks noChangeArrowheads="1"/>
          </p:cNvSpPr>
          <p:nvPr/>
        </p:nvSpPr>
        <p:spPr bwMode="auto">
          <a:xfrm rot="-6992633" flipH="1" flipV="1">
            <a:off x="3456782" y="4455318"/>
            <a:ext cx="88900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799" name="Oval 231"/>
          <p:cNvSpPr>
            <a:spLocks noChangeArrowheads="1"/>
          </p:cNvSpPr>
          <p:nvPr/>
        </p:nvSpPr>
        <p:spPr bwMode="auto">
          <a:xfrm rot="-6992633" flipH="1" flipV="1">
            <a:off x="3446463" y="4575175"/>
            <a:ext cx="88900" cy="8890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0" name="Oval 232"/>
          <p:cNvSpPr>
            <a:spLocks noChangeArrowheads="1"/>
          </p:cNvSpPr>
          <p:nvPr/>
        </p:nvSpPr>
        <p:spPr bwMode="auto">
          <a:xfrm rot="20907367" flipV="1">
            <a:off x="2185988" y="4826000"/>
            <a:ext cx="87312" cy="8890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1" name="Oval 233"/>
          <p:cNvSpPr>
            <a:spLocks noChangeArrowheads="1"/>
          </p:cNvSpPr>
          <p:nvPr/>
        </p:nvSpPr>
        <p:spPr bwMode="auto">
          <a:xfrm rot="20907367" flipV="1">
            <a:off x="2255838" y="4911725"/>
            <a:ext cx="87312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2" name="Oval 234"/>
          <p:cNvSpPr>
            <a:spLocks noChangeArrowheads="1"/>
          </p:cNvSpPr>
          <p:nvPr/>
        </p:nvSpPr>
        <p:spPr bwMode="auto">
          <a:xfrm rot="-6092633" flipH="1" flipV="1">
            <a:off x="2370137" y="4991101"/>
            <a:ext cx="87313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3" name="Oval 235"/>
          <p:cNvSpPr>
            <a:spLocks noChangeArrowheads="1"/>
          </p:cNvSpPr>
          <p:nvPr/>
        </p:nvSpPr>
        <p:spPr bwMode="auto">
          <a:xfrm rot="-6092633" flipH="1" flipV="1">
            <a:off x="2468563" y="5049838"/>
            <a:ext cx="87312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4" name="Oval 236"/>
          <p:cNvSpPr>
            <a:spLocks noChangeArrowheads="1"/>
          </p:cNvSpPr>
          <p:nvPr/>
        </p:nvSpPr>
        <p:spPr bwMode="auto">
          <a:xfrm rot="207367" flipV="1">
            <a:off x="2757488" y="5143500"/>
            <a:ext cx="87312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5" name="Oval 237"/>
          <p:cNvSpPr>
            <a:spLocks noChangeArrowheads="1"/>
          </p:cNvSpPr>
          <p:nvPr/>
        </p:nvSpPr>
        <p:spPr bwMode="auto">
          <a:xfrm rot="207367" flipV="1">
            <a:off x="3005138" y="5110163"/>
            <a:ext cx="88900" cy="87312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6" name="Oval 238"/>
          <p:cNvSpPr>
            <a:spLocks noChangeArrowheads="1"/>
          </p:cNvSpPr>
          <p:nvPr/>
        </p:nvSpPr>
        <p:spPr bwMode="auto">
          <a:xfrm rot="-1800000">
            <a:off x="2401888" y="3702050"/>
            <a:ext cx="87312" cy="85725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7" name="Oval 239"/>
          <p:cNvSpPr>
            <a:spLocks noChangeArrowheads="1"/>
          </p:cNvSpPr>
          <p:nvPr/>
        </p:nvSpPr>
        <p:spPr bwMode="auto">
          <a:xfrm rot="-1800000">
            <a:off x="2528888" y="3651250"/>
            <a:ext cx="87312" cy="87313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8" name="Oval 240"/>
          <p:cNvSpPr>
            <a:spLocks noChangeArrowheads="1"/>
          </p:cNvSpPr>
          <p:nvPr/>
        </p:nvSpPr>
        <p:spPr bwMode="auto">
          <a:xfrm rot="900000">
            <a:off x="2767013" y="3602038"/>
            <a:ext cx="87312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09" name="Oval 241"/>
          <p:cNvSpPr>
            <a:spLocks noChangeArrowheads="1"/>
          </p:cNvSpPr>
          <p:nvPr/>
        </p:nvSpPr>
        <p:spPr bwMode="auto">
          <a:xfrm rot="900000">
            <a:off x="2895600" y="3608388"/>
            <a:ext cx="87313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0" name="Oval 242"/>
          <p:cNvSpPr>
            <a:spLocks noChangeArrowheads="1"/>
          </p:cNvSpPr>
          <p:nvPr/>
        </p:nvSpPr>
        <p:spPr bwMode="auto">
          <a:xfrm rot="6300000">
            <a:off x="3392488" y="3859213"/>
            <a:ext cx="87312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1" name="Oval 243"/>
          <p:cNvSpPr>
            <a:spLocks noChangeArrowheads="1"/>
          </p:cNvSpPr>
          <p:nvPr/>
        </p:nvSpPr>
        <p:spPr bwMode="auto">
          <a:xfrm rot="6300000">
            <a:off x="3486150" y="3948113"/>
            <a:ext cx="88900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2" name="Oval 244"/>
          <p:cNvSpPr>
            <a:spLocks noChangeArrowheads="1"/>
          </p:cNvSpPr>
          <p:nvPr/>
        </p:nvSpPr>
        <p:spPr bwMode="auto">
          <a:xfrm rot="4500000">
            <a:off x="2055813" y="4040188"/>
            <a:ext cx="87312" cy="87312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3" name="Oval 245"/>
          <p:cNvSpPr>
            <a:spLocks noChangeArrowheads="1"/>
          </p:cNvSpPr>
          <p:nvPr/>
        </p:nvSpPr>
        <p:spPr bwMode="auto">
          <a:xfrm rot="4500000">
            <a:off x="1992313" y="4168775"/>
            <a:ext cx="88900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4" name="Oval 246"/>
          <p:cNvSpPr>
            <a:spLocks noChangeArrowheads="1"/>
          </p:cNvSpPr>
          <p:nvPr/>
        </p:nvSpPr>
        <p:spPr bwMode="auto">
          <a:xfrm rot="3600000" flipH="1">
            <a:off x="3215481" y="3720307"/>
            <a:ext cx="87313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5" name="Oval 247"/>
          <p:cNvSpPr>
            <a:spLocks noChangeArrowheads="1"/>
          </p:cNvSpPr>
          <p:nvPr/>
        </p:nvSpPr>
        <p:spPr bwMode="auto">
          <a:xfrm rot="3600000" flipH="1">
            <a:off x="3111500" y="3679825"/>
            <a:ext cx="87313" cy="87313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6" name="Oval 248"/>
          <p:cNvSpPr>
            <a:spLocks noChangeArrowheads="1"/>
          </p:cNvSpPr>
          <p:nvPr/>
        </p:nvSpPr>
        <p:spPr bwMode="auto">
          <a:xfrm rot="-2700000">
            <a:off x="1981200" y="4795838"/>
            <a:ext cx="85725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7" name="Oval 249"/>
          <p:cNvSpPr>
            <a:spLocks noChangeArrowheads="1"/>
          </p:cNvSpPr>
          <p:nvPr/>
        </p:nvSpPr>
        <p:spPr bwMode="auto">
          <a:xfrm rot="-2700000">
            <a:off x="1941513" y="4667250"/>
            <a:ext cx="87312" cy="87313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8" name="Oval 250"/>
          <p:cNvSpPr>
            <a:spLocks noChangeArrowheads="1"/>
          </p:cNvSpPr>
          <p:nvPr/>
        </p:nvSpPr>
        <p:spPr bwMode="auto">
          <a:xfrm rot="2700000" flipH="1">
            <a:off x="1920875" y="4502150"/>
            <a:ext cx="88900" cy="85725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19" name="Oval 251"/>
          <p:cNvSpPr>
            <a:spLocks noChangeArrowheads="1"/>
          </p:cNvSpPr>
          <p:nvPr/>
        </p:nvSpPr>
        <p:spPr bwMode="auto">
          <a:xfrm rot="2700000" flipH="1">
            <a:off x="1928813" y="4359275"/>
            <a:ext cx="87312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0" name="Oval 252"/>
          <p:cNvSpPr>
            <a:spLocks noChangeArrowheads="1"/>
          </p:cNvSpPr>
          <p:nvPr/>
        </p:nvSpPr>
        <p:spPr bwMode="auto">
          <a:xfrm rot="-3600000">
            <a:off x="2141538" y="3905250"/>
            <a:ext cx="88900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1" name="Oval 253"/>
          <p:cNvSpPr>
            <a:spLocks noChangeArrowheads="1"/>
          </p:cNvSpPr>
          <p:nvPr/>
        </p:nvSpPr>
        <p:spPr bwMode="auto">
          <a:xfrm rot="-3600000">
            <a:off x="2232026" y="3817937"/>
            <a:ext cx="87312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2" name="Oval 254"/>
          <p:cNvSpPr>
            <a:spLocks noChangeArrowheads="1"/>
          </p:cNvSpPr>
          <p:nvPr/>
        </p:nvSpPr>
        <p:spPr bwMode="auto">
          <a:xfrm rot="20007367" flipV="1">
            <a:off x="3211513" y="5191125"/>
            <a:ext cx="87312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3" name="Oval 255"/>
          <p:cNvSpPr>
            <a:spLocks noChangeArrowheads="1"/>
          </p:cNvSpPr>
          <p:nvPr/>
        </p:nvSpPr>
        <p:spPr bwMode="auto">
          <a:xfrm rot="20007367" flipV="1">
            <a:off x="3316288" y="5113338"/>
            <a:ext cx="87312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4" name="Oval 256"/>
          <p:cNvSpPr>
            <a:spLocks noChangeArrowheads="1"/>
          </p:cNvSpPr>
          <p:nvPr/>
        </p:nvSpPr>
        <p:spPr bwMode="auto">
          <a:xfrm rot="17307367" flipV="1">
            <a:off x="3490912" y="4949826"/>
            <a:ext cx="87313" cy="87312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5" name="Oval 257"/>
          <p:cNvSpPr>
            <a:spLocks noChangeArrowheads="1"/>
          </p:cNvSpPr>
          <p:nvPr/>
        </p:nvSpPr>
        <p:spPr bwMode="auto">
          <a:xfrm rot="17307367" flipV="1">
            <a:off x="3552825" y="4830763"/>
            <a:ext cx="88900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6" name="Oval 258"/>
          <p:cNvSpPr>
            <a:spLocks noChangeArrowheads="1"/>
          </p:cNvSpPr>
          <p:nvPr/>
        </p:nvSpPr>
        <p:spPr bwMode="auto">
          <a:xfrm rot="11907367" flipV="1">
            <a:off x="3624263" y="4300538"/>
            <a:ext cx="88900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7" name="Oval 259"/>
          <p:cNvSpPr>
            <a:spLocks noChangeArrowheads="1"/>
          </p:cNvSpPr>
          <p:nvPr/>
        </p:nvSpPr>
        <p:spPr bwMode="auto">
          <a:xfrm rot="11907367" flipV="1">
            <a:off x="3592513" y="4160838"/>
            <a:ext cx="88900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8" name="Oval 260"/>
          <p:cNvSpPr>
            <a:spLocks noChangeArrowheads="1"/>
          </p:cNvSpPr>
          <p:nvPr/>
        </p:nvSpPr>
        <p:spPr bwMode="auto">
          <a:xfrm rot="13707367" flipV="1">
            <a:off x="2731294" y="5299869"/>
            <a:ext cx="87312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29" name="Oval 261"/>
          <p:cNvSpPr>
            <a:spLocks noChangeArrowheads="1"/>
          </p:cNvSpPr>
          <p:nvPr/>
        </p:nvSpPr>
        <p:spPr bwMode="auto">
          <a:xfrm rot="13707367" flipV="1">
            <a:off x="2595562" y="5292726"/>
            <a:ext cx="87313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30" name="Oval 262"/>
          <p:cNvSpPr>
            <a:spLocks noChangeArrowheads="1"/>
          </p:cNvSpPr>
          <p:nvPr/>
        </p:nvSpPr>
        <p:spPr bwMode="auto">
          <a:xfrm rot="-6992633" flipH="1" flipV="1">
            <a:off x="3632201" y="4525962"/>
            <a:ext cx="87312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31" name="Oval 263"/>
          <p:cNvSpPr>
            <a:spLocks noChangeArrowheads="1"/>
          </p:cNvSpPr>
          <p:nvPr/>
        </p:nvSpPr>
        <p:spPr bwMode="auto">
          <a:xfrm rot="-6992633" flipH="1" flipV="1">
            <a:off x="3611562" y="4660901"/>
            <a:ext cx="87313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32" name="Oval 264"/>
          <p:cNvSpPr>
            <a:spLocks noChangeArrowheads="1"/>
          </p:cNvSpPr>
          <p:nvPr/>
        </p:nvSpPr>
        <p:spPr bwMode="auto">
          <a:xfrm rot="20907367" flipV="1">
            <a:off x="2058988" y="4935538"/>
            <a:ext cx="87312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33" name="Oval 265"/>
          <p:cNvSpPr>
            <a:spLocks noChangeArrowheads="1"/>
          </p:cNvSpPr>
          <p:nvPr/>
        </p:nvSpPr>
        <p:spPr bwMode="auto">
          <a:xfrm rot="20907367" flipV="1">
            <a:off x="2146300" y="5041900"/>
            <a:ext cx="87313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34" name="Oval 266"/>
          <p:cNvSpPr>
            <a:spLocks noChangeArrowheads="1"/>
          </p:cNvSpPr>
          <p:nvPr/>
        </p:nvSpPr>
        <p:spPr bwMode="auto">
          <a:xfrm rot="-6092633" flipH="1" flipV="1">
            <a:off x="2286000" y="5172075"/>
            <a:ext cx="87313" cy="87313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35" name="Oval 267"/>
          <p:cNvSpPr>
            <a:spLocks noChangeArrowheads="1"/>
          </p:cNvSpPr>
          <p:nvPr/>
        </p:nvSpPr>
        <p:spPr bwMode="auto">
          <a:xfrm rot="-6092633" flipH="1" flipV="1">
            <a:off x="2400301" y="5243512"/>
            <a:ext cx="87312" cy="87313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36" name="Oval 268"/>
          <p:cNvSpPr>
            <a:spLocks noChangeArrowheads="1"/>
          </p:cNvSpPr>
          <p:nvPr/>
        </p:nvSpPr>
        <p:spPr bwMode="auto">
          <a:xfrm rot="207367" flipV="1">
            <a:off x="2905125" y="5302250"/>
            <a:ext cx="88900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37" name="Oval 269"/>
          <p:cNvSpPr>
            <a:spLocks noChangeArrowheads="1"/>
          </p:cNvSpPr>
          <p:nvPr/>
        </p:nvSpPr>
        <p:spPr bwMode="auto">
          <a:xfrm rot="207367" flipV="1">
            <a:off x="3027363" y="5276850"/>
            <a:ext cx="87312" cy="87313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9838" name="Text Box 270"/>
          <p:cNvSpPr txBox="1">
            <a:spLocks noChangeArrowheads="1"/>
          </p:cNvSpPr>
          <p:nvPr/>
        </p:nvSpPr>
        <p:spPr bwMode="auto">
          <a:xfrm>
            <a:off x="2668588" y="4330700"/>
            <a:ext cx="307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9839" name="Text Box 271"/>
          <p:cNvSpPr txBox="1">
            <a:spLocks noChangeArrowheads="1"/>
          </p:cNvSpPr>
          <p:nvPr/>
        </p:nvSpPr>
        <p:spPr bwMode="auto">
          <a:xfrm>
            <a:off x="2668588" y="4330700"/>
            <a:ext cx="307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09840" name="Text Box 272"/>
          <p:cNvSpPr txBox="1">
            <a:spLocks noChangeArrowheads="1"/>
          </p:cNvSpPr>
          <p:nvPr/>
        </p:nvSpPr>
        <p:spPr bwMode="auto">
          <a:xfrm>
            <a:off x="2668588" y="4330700"/>
            <a:ext cx="307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09841" name="Text Box 273"/>
          <p:cNvSpPr txBox="1">
            <a:spLocks noChangeArrowheads="1"/>
          </p:cNvSpPr>
          <p:nvPr/>
        </p:nvSpPr>
        <p:spPr bwMode="auto">
          <a:xfrm>
            <a:off x="2668588" y="4330700"/>
            <a:ext cx="307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09842" name="Text Box 274"/>
          <p:cNvSpPr txBox="1">
            <a:spLocks noChangeArrowheads="1"/>
          </p:cNvSpPr>
          <p:nvPr/>
        </p:nvSpPr>
        <p:spPr bwMode="auto">
          <a:xfrm>
            <a:off x="2668588" y="4330700"/>
            <a:ext cx="307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09843" name="Text Box 275"/>
          <p:cNvSpPr txBox="1">
            <a:spLocks noChangeArrowheads="1"/>
          </p:cNvSpPr>
          <p:nvPr/>
        </p:nvSpPr>
        <p:spPr bwMode="auto">
          <a:xfrm>
            <a:off x="2668588" y="4330700"/>
            <a:ext cx="307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09844" name="Text Box 276"/>
          <p:cNvSpPr txBox="1">
            <a:spLocks noChangeArrowheads="1"/>
          </p:cNvSpPr>
          <p:nvPr/>
        </p:nvSpPr>
        <p:spPr bwMode="auto">
          <a:xfrm>
            <a:off x="2668588" y="4330700"/>
            <a:ext cx="307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09845" name="Text Box 277"/>
          <p:cNvSpPr txBox="1">
            <a:spLocks noChangeArrowheads="1"/>
          </p:cNvSpPr>
          <p:nvPr/>
        </p:nvSpPr>
        <p:spPr bwMode="auto">
          <a:xfrm>
            <a:off x="2668588" y="4330700"/>
            <a:ext cx="307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09846" name="Text Box 278"/>
          <p:cNvSpPr txBox="1">
            <a:spLocks noChangeArrowheads="1"/>
          </p:cNvSpPr>
          <p:nvPr/>
        </p:nvSpPr>
        <p:spPr bwMode="auto">
          <a:xfrm>
            <a:off x="2668588" y="4330700"/>
            <a:ext cx="307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109847" name="Text Box 279"/>
          <p:cNvSpPr txBox="1">
            <a:spLocks noChangeArrowheads="1"/>
          </p:cNvSpPr>
          <p:nvPr/>
        </p:nvSpPr>
        <p:spPr bwMode="auto">
          <a:xfrm>
            <a:off x="2579688" y="4330700"/>
            <a:ext cx="487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09848" name="Text Box 280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</a:t>
            </a:r>
          </a:p>
        </p:txBody>
      </p:sp>
      <p:sp>
        <p:nvSpPr>
          <p:cNvPr id="109849" name="Text Box 281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109850" name="Text Box 282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109851" name="Text Box 283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14</a:t>
            </a:r>
          </a:p>
        </p:txBody>
      </p:sp>
      <p:sp>
        <p:nvSpPr>
          <p:cNvPr id="109852" name="Text Box 284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109853" name="Text Box 285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16</a:t>
            </a:r>
          </a:p>
        </p:txBody>
      </p:sp>
      <p:sp>
        <p:nvSpPr>
          <p:cNvPr id="109854" name="Text Box 286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17</a:t>
            </a:r>
          </a:p>
        </p:txBody>
      </p:sp>
      <p:sp>
        <p:nvSpPr>
          <p:cNvPr id="109855" name="Text Box 287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09856" name="Text Box 288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19</a:t>
            </a:r>
          </a:p>
        </p:txBody>
      </p:sp>
      <p:sp>
        <p:nvSpPr>
          <p:cNvPr id="109857" name="Text Box 289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109858" name="Text Box 290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21</a:t>
            </a:r>
          </a:p>
        </p:txBody>
      </p:sp>
      <p:sp>
        <p:nvSpPr>
          <p:cNvPr id="109859" name="Text Box 291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22</a:t>
            </a:r>
          </a:p>
        </p:txBody>
      </p:sp>
      <p:sp>
        <p:nvSpPr>
          <p:cNvPr id="109860" name="Text Box 292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23</a:t>
            </a:r>
          </a:p>
        </p:txBody>
      </p:sp>
      <p:sp>
        <p:nvSpPr>
          <p:cNvPr id="109861" name="Text Box 293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109862" name="Text Box 294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25</a:t>
            </a:r>
          </a:p>
        </p:txBody>
      </p:sp>
      <p:sp>
        <p:nvSpPr>
          <p:cNvPr id="109863" name="Text Box 295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26</a:t>
            </a:r>
          </a:p>
        </p:txBody>
      </p:sp>
      <p:sp>
        <p:nvSpPr>
          <p:cNvPr id="109864" name="Text Box 296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109865" name="Text Box 297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28</a:t>
            </a:r>
          </a:p>
        </p:txBody>
      </p:sp>
      <p:sp>
        <p:nvSpPr>
          <p:cNvPr id="109866" name="Text Box 298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29</a:t>
            </a:r>
          </a:p>
        </p:txBody>
      </p:sp>
      <p:sp>
        <p:nvSpPr>
          <p:cNvPr id="109867" name="Text Box 299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30</a:t>
            </a:r>
          </a:p>
        </p:txBody>
      </p:sp>
      <p:sp>
        <p:nvSpPr>
          <p:cNvPr id="109868" name="Text Box 300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31</a:t>
            </a:r>
          </a:p>
        </p:txBody>
      </p:sp>
      <p:sp>
        <p:nvSpPr>
          <p:cNvPr id="109869" name="Text Box 301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32</a:t>
            </a:r>
          </a:p>
        </p:txBody>
      </p:sp>
      <p:sp>
        <p:nvSpPr>
          <p:cNvPr id="109870" name="Text Box 302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33</a:t>
            </a:r>
          </a:p>
        </p:txBody>
      </p:sp>
      <p:sp>
        <p:nvSpPr>
          <p:cNvPr id="109871" name="Text Box 303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34</a:t>
            </a:r>
          </a:p>
        </p:txBody>
      </p:sp>
      <p:sp>
        <p:nvSpPr>
          <p:cNvPr id="109872" name="Text Box 304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35</a:t>
            </a:r>
          </a:p>
        </p:txBody>
      </p:sp>
      <p:sp>
        <p:nvSpPr>
          <p:cNvPr id="109873" name="Text Box 305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36</a:t>
            </a:r>
          </a:p>
        </p:txBody>
      </p:sp>
      <p:sp>
        <p:nvSpPr>
          <p:cNvPr id="109874" name="Text Box 306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37</a:t>
            </a:r>
          </a:p>
        </p:txBody>
      </p:sp>
      <p:sp>
        <p:nvSpPr>
          <p:cNvPr id="109875" name="Text Box 307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38</a:t>
            </a:r>
          </a:p>
        </p:txBody>
      </p:sp>
      <p:sp>
        <p:nvSpPr>
          <p:cNvPr id="109876" name="Text Box 308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39</a:t>
            </a:r>
          </a:p>
        </p:txBody>
      </p:sp>
      <p:sp>
        <p:nvSpPr>
          <p:cNvPr id="109877" name="Text Box 309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40</a:t>
            </a:r>
          </a:p>
        </p:txBody>
      </p:sp>
      <p:sp>
        <p:nvSpPr>
          <p:cNvPr id="109878" name="Text Box 310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41</a:t>
            </a:r>
          </a:p>
        </p:txBody>
      </p:sp>
      <p:sp>
        <p:nvSpPr>
          <p:cNvPr id="109879" name="Text Box 311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42</a:t>
            </a:r>
          </a:p>
        </p:txBody>
      </p:sp>
      <p:sp>
        <p:nvSpPr>
          <p:cNvPr id="109880" name="Text Box 312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43</a:t>
            </a:r>
          </a:p>
        </p:txBody>
      </p:sp>
      <p:sp>
        <p:nvSpPr>
          <p:cNvPr id="109881" name="Text Box 313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44</a:t>
            </a:r>
          </a:p>
        </p:txBody>
      </p:sp>
      <p:sp>
        <p:nvSpPr>
          <p:cNvPr id="109882" name="Text Box 314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45</a:t>
            </a:r>
          </a:p>
        </p:txBody>
      </p:sp>
      <p:sp>
        <p:nvSpPr>
          <p:cNvPr id="109883" name="Text Box 315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46</a:t>
            </a:r>
          </a:p>
        </p:txBody>
      </p:sp>
      <p:sp>
        <p:nvSpPr>
          <p:cNvPr id="109884" name="Text Box 316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47</a:t>
            </a:r>
          </a:p>
        </p:txBody>
      </p:sp>
      <p:sp>
        <p:nvSpPr>
          <p:cNvPr id="109885" name="Text Box 317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48</a:t>
            </a:r>
          </a:p>
        </p:txBody>
      </p:sp>
      <p:sp>
        <p:nvSpPr>
          <p:cNvPr id="109886" name="Text Box 318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49</a:t>
            </a:r>
          </a:p>
        </p:txBody>
      </p:sp>
      <p:sp>
        <p:nvSpPr>
          <p:cNvPr id="109887" name="Text Box 319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50</a:t>
            </a:r>
          </a:p>
        </p:txBody>
      </p:sp>
      <p:sp>
        <p:nvSpPr>
          <p:cNvPr id="109888" name="Text Box 320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51</a:t>
            </a:r>
          </a:p>
        </p:txBody>
      </p:sp>
      <p:sp>
        <p:nvSpPr>
          <p:cNvPr id="109889" name="Text Box 321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52</a:t>
            </a:r>
          </a:p>
        </p:txBody>
      </p:sp>
      <p:sp>
        <p:nvSpPr>
          <p:cNvPr id="109890" name="Text Box 322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53</a:t>
            </a:r>
          </a:p>
        </p:txBody>
      </p:sp>
      <p:sp>
        <p:nvSpPr>
          <p:cNvPr id="109891" name="Text Box 323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54</a:t>
            </a:r>
          </a:p>
        </p:txBody>
      </p:sp>
      <p:sp>
        <p:nvSpPr>
          <p:cNvPr id="109892" name="Text Box 324"/>
          <p:cNvSpPr txBox="1">
            <a:spLocks noChangeArrowheads="1"/>
          </p:cNvSpPr>
          <p:nvPr/>
        </p:nvSpPr>
        <p:spPr bwMode="auto">
          <a:xfrm>
            <a:off x="2546350" y="43307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55</a:t>
            </a:r>
          </a:p>
        </p:txBody>
      </p:sp>
      <p:sp>
        <p:nvSpPr>
          <p:cNvPr id="109893" name="Text Box 325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109894" name="Text Box 326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57</a:t>
            </a:r>
          </a:p>
        </p:txBody>
      </p:sp>
      <p:sp>
        <p:nvSpPr>
          <p:cNvPr id="109895" name="Text Box 327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58</a:t>
            </a:r>
          </a:p>
        </p:txBody>
      </p:sp>
      <p:sp>
        <p:nvSpPr>
          <p:cNvPr id="109896" name="Text Box 328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59</a:t>
            </a:r>
          </a:p>
        </p:txBody>
      </p:sp>
      <p:sp>
        <p:nvSpPr>
          <p:cNvPr id="109897" name="Text Box 329"/>
          <p:cNvSpPr txBox="1">
            <a:spLocks noChangeArrowheads="1"/>
          </p:cNvSpPr>
          <p:nvPr/>
        </p:nvSpPr>
        <p:spPr bwMode="auto">
          <a:xfrm>
            <a:off x="2547938" y="43307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60</a:t>
            </a:r>
          </a:p>
        </p:txBody>
      </p:sp>
      <p:sp>
        <p:nvSpPr>
          <p:cNvPr id="109898" name="Text Box 330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61</a:t>
            </a:r>
          </a:p>
        </p:txBody>
      </p:sp>
      <p:sp>
        <p:nvSpPr>
          <p:cNvPr id="109899" name="Text Box 331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62</a:t>
            </a:r>
          </a:p>
        </p:txBody>
      </p:sp>
      <p:sp>
        <p:nvSpPr>
          <p:cNvPr id="109900" name="Text Box 332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63</a:t>
            </a:r>
          </a:p>
        </p:txBody>
      </p:sp>
      <p:sp>
        <p:nvSpPr>
          <p:cNvPr id="109901" name="Text Box 333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64</a:t>
            </a:r>
          </a:p>
        </p:txBody>
      </p:sp>
      <p:sp>
        <p:nvSpPr>
          <p:cNvPr id="109902" name="Text Box 334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65</a:t>
            </a:r>
          </a:p>
        </p:txBody>
      </p:sp>
      <p:sp>
        <p:nvSpPr>
          <p:cNvPr id="109903" name="Text Box 335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66</a:t>
            </a:r>
          </a:p>
        </p:txBody>
      </p:sp>
      <p:sp>
        <p:nvSpPr>
          <p:cNvPr id="109904" name="Text Box 336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67</a:t>
            </a:r>
          </a:p>
        </p:txBody>
      </p:sp>
      <p:sp>
        <p:nvSpPr>
          <p:cNvPr id="109905" name="Text Box 337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68</a:t>
            </a:r>
          </a:p>
        </p:txBody>
      </p:sp>
      <p:sp>
        <p:nvSpPr>
          <p:cNvPr id="109906" name="Text Box 338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69</a:t>
            </a:r>
          </a:p>
        </p:txBody>
      </p:sp>
      <p:sp>
        <p:nvSpPr>
          <p:cNvPr id="109907" name="Text Box 339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70</a:t>
            </a:r>
          </a:p>
        </p:txBody>
      </p:sp>
      <p:sp>
        <p:nvSpPr>
          <p:cNvPr id="109908" name="Text Box 340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71</a:t>
            </a:r>
          </a:p>
        </p:txBody>
      </p:sp>
      <p:sp>
        <p:nvSpPr>
          <p:cNvPr id="109909" name="Text Box 341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72</a:t>
            </a:r>
          </a:p>
        </p:txBody>
      </p:sp>
      <p:sp>
        <p:nvSpPr>
          <p:cNvPr id="109910" name="Text Box 342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73</a:t>
            </a:r>
          </a:p>
        </p:txBody>
      </p:sp>
      <p:sp>
        <p:nvSpPr>
          <p:cNvPr id="109911" name="Text Box 343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74</a:t>
            </a:r>
          </a:p>
        </p:txBody>
      </p:sp>
      <p:sp>
        <p:nvSpPr>
          <p:cNvPr id="109912" name="Text Box 344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75</a:t>
            </a:r>
          </a:p>
        </p:txBody>
      </p:sp>
      <p:sp>
        <p:nvSpPr>
          <p:cNvPr id="109913" name="Text Box 345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76</a:t>
            </a:r>
          </a:p>
        </p:txBody>
      </p:sp>
      <p:sp>
        <p:nvSpPr>
          <p:cNvPr id="109914" name="Text Box 346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77</a:t>
            </a:r>
          </a:p>
        </p:txBody>
      </p:sp>
      <p:sp>
        <p:nvSpPr>
          <p:cNvPr id="109915" name="Text Box 347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78</a:t>
            </a:r>
          </a:p>
        </p:txBody>
      </p:sp>
      <p:sp>
        <p:nvSpPr>
          <p:cNvPr id="109916" name="Text Box 348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79</a:t>
            </a:r>
          </a:p>
        </p:txBody>
      </p:sp>
      <p:sp>
        <p:nvSpPr>
          <p:cNvPr id="109917" name="Text Box 349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80</a:t>
            </a:r>
          </a:p>
        </p:txBody>
      </p:sp>
      <p:sp>
        <p:nvSpPr>
          <p:cNvPr id="109918" name="Text Box 350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81</a:t>
            </a:r>
          </a:p>
        </p:txBody>
      </p:sp>
      <p:sp>
        <p:nvSpPr>
          <p:cNvPr id="109919" name="Text Box 351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82</a:t>
            </a:r>
          </a:p>
        </p:txBody>
      </p:sp>
      <p:sp>
        <p:nvSpPr>
          <p:cNvPr id="109920" name="Text Box 352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83</a:t>
            </a:r>
          </a:p>
        </p:txBody>
      </p:sp>
      <p:sp>
        <p:nvSpPr>
          <p:cNvPr id="109921" name="Text Box 353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84</a:t>
            </a:r>
          </a:p>
        </p:txBody>
      </p:sp>
      <p:sp>
        <p:nvSpPr>
          <p:cNvPr id="109922" name="Text Box 354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85</a:t>
            </a:r>
          </a:p>
        </p:txBody>
      </p:sp>
      <p:sp>
        <p:nvSpPr>
          <p:cNvPr id="109923" name="Text Box 355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86</a:t>
            </a:r>
          </a:p>
        </p:txBody>
      </p:sp>
      <p:sp>
        <p:nvSpPr>
          <p:cNvPr id="109924" name="Text Box 356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87</a:t>
            </a:r>
          </a:p>
        </p:txBody>
      </p:sp>
      <p:sp>
        <p:nvSpPr>
          <p:cNvPr id="109925" name="Text Box 357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88</a:t>
            </a:r>
          </a:p>
        </p:txBody>
      </p:sp>
      <p:sp>
        <p:nvSpPr>
          <p:cNvPr id="109926" name="Text Box 358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89</a:t>
            </a:r>
          </a:p>
        </p:txBody>
      </p:sp>
      <p:sp>
        <p:nvSpPr>
          <p:cNvPr id="109927" name="Text Box 359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90</a:t>
            </a:r>
          </a:p>
        </p:txBody>
      </p:sp>
      <p:sp>
        <p:nvSpPr>
          <p:cNvPr id="109928" name="Text Box 360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91</a:t>
            </a:r>
          </a:p>
        </p:txBody>
      </p:sp>
      <p:sp>
        <p:nvSpPr>
          <p:cNvPr id="109929" name="Text Box 361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92</a:t>
            </a:r>
          </a:p>
        </p:txBody>
      </p:sp>
      <p:sp>
        <p:nvSpPr>
          <p:cNvPr id="109930" name="Text Box 362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93</a:t>
            </a:r>
          </a:p>
        </p:txBody>
      </p:sp>
      <p:sp>
        <p:nvSpPr>
          <p:cNvPr id="109931" name="Text Box 363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94</a:t>
            </a:r>
          </a:p>
        </p:txBody>
      </p:sp>
      <p:sp>
        <p:nvSpPr>
          <p:cNvPr id="109932" name="Text Box 364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95</a:t>
            </a:r>
          </a:p>
        </p:txBody>
      </p:sp>
      <p:sp>
        <p:nvSpPr>
          <p:cNvPr id="109933" name="Text Box 365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96</a:t>
            </a:r>
          </a:p>
        </p:txBody>
      </p:sp>
      <p:sp>
        <p:nvSpPr>
          <p:cNvPr id="109934" name="Text Box 366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97</a:t>
            </a:r>
          </a:p>
        </p:txBody>
      </p:sp>
      <p:sp>
        <p:nvSpPr>
          <p:cNvPr id="109935" name="Text Box 367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98</a:t>
            </a:r>
          </a:p>
        </p:txBody>
      </p:sp>
      <p:sp>
        <p:nvSpPr>
          <p:cNvPr id="109936" name="Text Box 368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99</a:t>
            </a:r>
          </a:p>
        </p:txBody>
      </p:sp>
      <p:sp>
        <p:nvSpPr>
          <p:cNvPr id="109937" name="Text Box 369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100</a:t>
            </a:r>
          </a:p>
        </p:txBody>
      </p:sp>
      <p:sp>
        <p:nvSpPr>
          <p:cNvPr id="109938" name="Text Box 370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101</a:t>
            </a:r>
          </a:p>
        </p:txBody>
      </p:sp>
      <p:sp>
        <p:nvSpPr>
          <p:cNvPr id="109939" name="Text Box 371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102</a:t>
            </a:r>
          </a:p>
        </p:txBody>
      </p:sp>
      <p:sp>
        <p:nvSpPr>
          <p:cNvPr id="109940" name="Text Box 372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103</a:t>
            </a:r>
          </a:p>
        </p:txBody>
      </p:sp>
      <p:sp>
        <p:nvSpPr>
          <p:cNvPr id="109941" name="Text Box 373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104</a:t>
            </a:r>
          </a:p>
        </p:txBody>
      </p:sp>
      <p:sp>
        <p:nvSpPr>
          <p:cNvPr id="109942" name="Text Box 374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105</a:t>
            </a:r>
          </a:p>
        </p:txBody>
      </p:sp>
      <p:sp>
        <p:nvSpPr>
          <p:cNvPr id="109943" name="Text Box 375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106</a:t>
            </a:r>
          </a:p>
        </p:txBody>
      </p:sp>
      <p:sp>
        <p:nvSpPr>
          <p:cNvPr id="109944" name="Text Box 376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107</a:t>
            </a:r>
          </a:p>
        </p:txBody>
      </p:sp>
      <p:sp>
        <p:nvSpPr>
          <p:cNvPr id="109945" name="Text Box 377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108</a:t>
            </a:r>
          </a:p>
        </p:txBody>
      </p:sp>
      <p:sp>
        <p:nvSpPr>
          <p:cNvPr id="109946" name="Text Box 378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109</a:t>
            </a:r>
          </a:p>
        </p:txBody>
      </p:sp>
      <p:sp>
        <p:nvSpPr>
          <p:cNvPr id="109947" name="Text Box 379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110</a:t>
            </a:r>
          </a:p>
        </p:txBody>
      </p:sp>
      <p:sp>
        <p:nvSpPr>
          <p:cNvPr id="109948" name="Text Box 380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111</a:t>
            </a:r>
          </a:p>
        </p:txBody>
      </p:sp>
      <p:sp>
        <p:nvSpPr>
          <p:cNvPr id="109949" name="Text Box 381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112</a:t>
            </a:r>
          </a:p>
        </p:txBody>
      </p:sp>
      <p:sp>
        <p:nvSpPr>
          <p:cNvPr id="109950" name="Text Box 382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113</a:t>
            </a:r>
          </a:p>
        </p:txBody>
      </p:sp>
      <p:sp>
        <p:nvSpPr>
          <p:cNvPr id="109951" name="Text Box 383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114</a:t>
            </a:r>
          </a:p>
        </p:txBody>
      </p:sp>
      <p:sp>
        <p:nvSpPr>
          <p:cNvPr id="109952" name="Text Box 384"/>
          <p:cNvSpPr txBox="1">
            <a:spLocks noChangeArrowheads="1"/>
          </p:cNvSpPr>
          <p:nvPr/>
        </p:nvSpPr>
        <p:spPr bwMode="auto">
          <a:xfrm>
            <a:off x="2546350" y="4332288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115</a:t>
            </a:r>
          </a:p>
        </p:txBody>
      </p:sp>
      <p:sp>
        <p:nvSpPr>
          <p:cNvPr id="109953" name="Text Box 385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116</a:t>
            </a:r>
          </a:p>
        </p:txBody>
      </p:sp>
      <p:sp>
        <p:nvSpPr>
          <p:cNvPr id="109954" name="Text Box 386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117</a:t>
            </a:r>
          </a:p>
        </p:txBody>
      </p:sp>
      <p:sp>
        <p:nvSpPr>
          <p:cNvPr id="109955" name="Text Box 387"/>
          <p:cNvSpPr txBox="1">
            <a:spLocks noChangeArrowheads="1"/>
          </p:cNvSpPr>
          <p:nvPr/>
        </p:nvSpPr>
        <p:spPr bwMode="auto">
          <a:xfrm>
            <a:off x="2547938" y="4332288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118</a:t>
            </a:r>
          </a:p>
        </p:txBody>
      </p:sp>
      <p:sp>
        <p:nvSpPr>
          <p:cNvPr id="109961" name="Text Box 393"/>
          <p:cNvSpPr txBox="1">
            <a:spLocks noChangeArrowheads="1"/>
          </p:cNvSpPr>
          <p:nvPr/>
        </p:nvSpPr>
        <p:spPr bwMode="auto">
          <a:xfrm>
            <a:off x="113843" y="1819114"/>
            <a:ext cx="8892045" cy="6155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en-US" sz="1700" b="1" dirty="0">
                <a:latin typeface="+mn-lt"/>
              </a:rPr>
              <a:t>Only group 18 (Noble Gasses) satisfies both; the rules conflict for all other atoms.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en-US" sz="1700" b="1" dirty="0">
                <a:latin typeface="+mn-lt"/>
              </a:rPr>
              <a:t>When alone atoms must “choose” which to satisfy.</a:t>
            </a:r>
          </a:p>
        </p:txBody>
      </p:sp>
      <p:sp>
        <p:nvSpPr>
          <p:cNvPr id="109960" name="Text Box 392"/>
          <p:cNvSpPr txBox="1">
            <a:spLocks noChangeArrowheads="1"/>
          </p:cNvSpPr>
          <p:nvPr/>
        </p:nvSpPr>
        <p:spPr bwMode="auto">
          <a:xfrm>
            <a:off x="-1" y="341845"/>
            <a:ext cx="8564283" cy="147732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2900" indent="-22701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latin typeface="+mn-lt"/>
              </a:rPr>
              <a:t>Atom’s Requirements to be Stable:</a:t>
            </a:r>
          </a:p>
          <a:p>
            <a:pPr marL="173038" lvl="1" indent="-173038" eaLnBrk="1" hangingPunct="1">
              <a:buFontTx/>
              <a:buAutoNum type="arabicPeriod"/>
            </a:pPr>
            <a:r>
              <a:rPr lang="en-US" altLang="en-US" b="1" u="sng" dirty="0">
                <a:solidFill>
                  <a:srgbClr val="7030A0"/>
                </a:solidFill>
                <a:latin typeface="+mn-lt"/>
              </a:rPr>
              <a:t>Be Neutral</a:t>
            </a:r>
            <a:r>
              <a:rPr lang="en-US" altLang="en-US" dirty="0">
                <a:solidFill>
                  <a:srgbClr val="7030A0"/>
                </a:solidFill>
                <a:latin typeface="+mn-lt"/>
              </a:rPr>
              <a:t>:  Have the same number of Electrons as it does Protons. </a:t>
            </a:r>
            <a:br>
              <a:rPr lang="en-US" altLang="en-US" dirty="0">
                <a:solidFill>
                  <a:srgbClr val="7030A0"/>
                </a:solidFill>
                <a:latin typeface="+mn-lt"/>
              </a:rPr>
            </a:br>
            <a:r>
              <a:rPr lang="en-US" altLang="en-US" i="1" dirty="0">
                <a:solidFill>
                  <a:srgbClr val="7030A0"/>
                </a:solidFill>
                <a:latin typeface="+mn-lt"/>
              </a:rPr>
              <a:t>(As we’ve presented them….all start out with this desire met.)</a:t>
            </a:r>
          </a:p>
          <a:p>
            <a:pPr marL="173038" lvl="1" indent="-173038" eaLnBrk="1" hangingPunct="1">
              <a:buFontTx/>
              <a:buAutoNum type="arabicPeriod"/>
            </a:pPr>
            <a:r>
              <a:rPr lang="en-US" altLang="en-US" b="1" u="sng" dirty="0">
                <a:solidFill>
                  <a:srgbClr val="FFC000"/>
                </a:solidFill>
                <a:latin typeface="+mn-lt"/>
              </a:rPr>
              <a:t>Octet Rule</a:t>
            </a:r>
            <a:r>
              <a:rPr lang="en-US" altLang="en-US" dirty="0">
                <a:solidFill>
                  <a:srgbClr val="FFC000"/>
                </a:solidFill>
                <a:latin typeface="+mn-lt"/>
              </a:rPr>
              <a:t>: Once a row on the Periodic table is started, finish the row or empty it.</a:t>
            </a:r>
            <a:br>
              <a:rPr lang="en-US" altLang="en-US" dirty="0">
                <a:solidFill>
                  <a:srgbClr val="FFC000"/>
                </a:solidFill>
                <a:latin typeface="+mn-lt"/>
              </a:rPr>
            </a:br>
            <a:r>
              <a:rPr lang="en-US" altLang="en-US" dirty="0">
                <a:solidFill>
                  <a:srgbClr val="FFC000"/>
                </a:solidFill>
                <a:latin typeface="+mn-lt"/>
              </a:rPr>
              <a:t>∴ </a:t>
            </a:r>
            <a:r>
              <a:rPr lang="en-US" altLang="en-US" i="1" dirty="0">
                <a:solidFill>
                  <a:srgbClr val="FFC000"/>
                </a:solidFill>
                <a:latin typeface="+mn-lt"/>
              </a:rPr>
              <a:t>Atoms will seek to have 8 or 0 valence electrons (2 or 0 for H and He)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9A4861-E589-4EBD-B3D4-8E9A5F2BC1C0}"/>
              </a:ext>
            </a:extLst>
          </p:cNvPr>
          <p:cNvSpPr txBox="1"/>
          <p:nvPr/>
        </p:nvSpPr>
        <p:spPr>
          <a:xfrm>
            <a:off x="113843" y="2488537"/>
            <a:ext cx="4401236" cy="1015663"/>
          </a:xfrm>
          <a:prstGeom prst="rect">
            <a:avLst/>
          </a:prstGeom>
          <a:solidFill>
            <a:srgbClr val="FFCC00"/>
          </a:solidFill>
        </p:spPr>
        <p:txBody>
          <a:bodyPr wrap="square" rtlCol="0">
            <a:spAutoFit/>
          </a:bodyPr>
          <a:lstStyle/>
          <a:p>
            <a:r>
              <a:rPr lang="en-US" sz="2000" u="sng" dirty="0"/>
              <a:t>Satisfy Octet Rule If…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Only need to gain or lose 1 or 2 electrons to get there</a:t>
            </a:r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F8FF28A7-2322-4034-8CBF-B97CE72F54A1}"/>
              </a:ext>
            </a:extLst>
          </p:cNvPr>
          <p:cNvSpPr txBox="1"/>
          <p:nvPr/>
        </p:nvSpPr>
        <p:spPr>
          <a:xfrm>
            <a:off x="4628922" y="2488537"/>
            <a:ext cx="4401236" cy="1015663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r>
              <a:rPr lang="en-US" sz="2000" u="sng" dirty="0"/>
              <a:t>Remain Neutral If…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Need to gain or lose more than 2 electrons to satisfy the octet rule.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4EE785-7A1F-40C0-9BBB-552370D97FB9}"/>
              </a:ext>
            </a:extLst>
          </p:cNvPr>
          <p:cNvSpPr/>
          <p:nvPr/>
        </p:nvSpPr>
        <p:spPr>
          <a:xfrm>
            <a:off x="-1" y="327464"/>
            <a:ext cx="9140028" cy="14614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2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 nodeType="clickPar">
                      <p:stCondLst>
                        <p:cond delay="indefinite"/>
                      </p:stCondLst>
                      <p:childTnLst>
                        <p:par>
                          <p:cTn id="2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 nodeType="clickPar">
                      <p:stCondLst>
                        <p:cond delay="indefinite"/>
                      </p:stCondLst>
                      <p:childTnLst>
                        <p:par>
                          <p:cTn id="3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 nodeType="clickPar">
                      <p:stCondLst>
                        <p:cond delay="indefinite"/>
                      </p:stCondLst>
                      <p:childTnLst>
                        <p:par>
                          <p:cTn id="3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 nodeType="clickPar">
                      <p:stCondLst>
                        <p:cond delay="indefinite"/>
                      </p:stCondLst>
                      <p:childTnLst>
                        <p:par>
                          <p:cTn id="3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 nodeType="clickPar">
                      <p:stCondLst>
                        <p:cond delay="indefinite"/>
                      </p:stCondLst>
                      <p:childTnLst>
                        <p:par>
                          <p:cTn id="3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 nodeType="clickPar">
                      <p:stCondLst>
                        <p:cond delay="indefinite"/>
                      </p:stCondLst>
                      <p:childTnLst>
                        <p:par>
                          <p:cTn id="3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 nodeType="clickPar">
                      <p:stCondLst>
                        <p:cond delay="indefinite"/>
                      </p:stCondLst>
                      <p:childTnLst>
                        <p:par>
                          <p:cTn id="3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 nodeType="clickPar">
                      <p:stCondLst>
                        <p:cond delay="indefinite"/>
                      </p:stCondLst>
                      <p:childTnLst>
                        <p:par>
                          <p:cTn id="3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 nodeType="clickPar">
                      <p:stCondLst>
                        <p:cond delay="indefinite"/>
                      </p:stCondLst>
                      <p:childTnLst>
                        <p:par>
                          <p:cTn id="3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 nodeType="clickPar">
                      <p:stCondLst>
                        <p:cond delay="indefinite"/>
                      </p:stCondLst>
                      <p:childTnLst>
                        <p:par>
                          <p:cTn id="3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 nodeType="clickPar">
                      <p:stCondLst>
                        <p:cond delay="indefinite"/>
                      </p:stCondLst>
                      <p:childTnLst>
                        <p:par>
                          <p:cTn id="4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 nodeType="clickPar">
                      <p:stCondLst>
                        <p:cond delay="indefinite"/>
                      </p:stCondLst>
                      <p:childTnLst>
                        <p:par>
                          <p:cTn id="4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 nodeType="clickPar">
                      <p:stCondLst>
                        <p:cond delay="indefinite"/>
                      </p:stCondLst>
                      <p:childTnLst>
                        <p:par>
                          <p:cTn id="4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 nodeType="clickPar">
                      <p:stCondLst>
                        <p:cond delay="indefinite"/>
                      </p:stCondLst>
                      <p:childTnLst>
                        <p:par>
                          <p:cTn id="4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 nodeType="clickPar">
                      <p:stCondLst>
                        <p:cond delay="indefinite"/>
                      </p:stCondLst>
                      <p:childTnLst>
                        <p:par>
                          <p:cTn id="4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 nodeType="clickPar">
                      <p:stCondLst>
                        <p:cond delay="indefinite"/>
                      </p:stCondLst>
                      <p:childTnLst>
                        <p:par>
                          <p:cTn id="4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 nodeType="clickPar">
                      <p:stCondLst>
                        <p:cond delay="indefinite"/>
                      </p:stCondLst>
                      <p:childTnLst>
                        <p:par>
                          <p:cTn id="4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 nodeType="clickPar">
                      <p:stCondLst>
                        <p:cond delay="indefinite"/>
                      </p:stCondLst>
                      <p:childTnLst>
                        <p:par>
                          <p:cTn id="4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 nodeType="clickPar">
                      <p:stCondLst>
                        <p:cond delay="indefinite"/>
                      </p:stCondLst>
                      <p:childTnLst>
                        <p:par>
                          <p:cTn id="4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 nodeType="clickPar">
                      <p:stCondLst>
                        <p:cond delay="indefinite"/>
                      </p:stCondLst>
                      <p:childTnLst>
                        <p:par>
                          <p:cTn id="4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 nodeType="clickPar">
                      <p:stCondLst>
                        <p:cond delay="indefinite"/>
                      </p:stCondLst>
                      <p:childTnLst>
                        <p:par>
                          <p:cTn id="4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 nodeType="clickPar">
                      <p:stCondLst>
                        <p:cond delay="indefinite"/>
                      </p:stCondLst>
                      <p:childTnLst>
                        <p:par>
                          <p:cTn id="4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 nodeType="clickPar">
                      <p:stCondLst>
                        <p:cond delay="indefinite"/>
                      </p:stCondLst>
                      <p:childTnLst>
                        <p:par>
                          <p:cTn id="5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 nodeType="clickPar">
                      <p:stCondLst>
                        <p:cond delay="indefinite"/>
                      </p:stCondLst>
                      <p:childTnLst>
                        <p:par>
                          <p:cTn id="5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 nodeType="clickPar">
                      <p:stCondLst>
                        <p:cond delay="indefinite"/>
                      </p:stCondLst>
                      <p:childTnLst>
                        <p:par>
                          <p:cTn id="5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 nodeType="clickPar">
                      <p:stCondLst>
                        <p:cond delay="indefinite"/>
                      </p:stCondLst>
                      <p:childTnLst>
                        <p:par>
                          <p:cTn id="5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5" fill="hold" nodeType="clickPar">
                      <p:stCondLst>
                        <p:cond delay="indefinite"/>
                      </p:stCondLst>
                      <p:childTnLst>
                        <p:par>
                          <p:cTn id="5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3" fill="hold" nodeType="clickPar">
                      <p:stCondLst>
                        <p:cond delay="indefinite"/>
                      </p:stCondLst>
                      <p:childTnLst>
                        <p:par>
                          <p:cTn id="5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1" fill="hold" nodeType="clickPar">
                      <p:stCondLst>
                        <p:cond delay="indefinite"/>
                      </p:stCondLst>
                      <p:childTnLst>
                        <p:par>
                          <p:cTn id="5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9" fill="hold" nodeType="clickPar">
                      <p:stCondLst>
                        <p:cond delay="indefinite"/>
                      </p:stCondLst>
                      <p:childTnLst>
                        <p:par>
                          <p:cTn id="5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7" fill="hold" nodeType="clickPar">
                      <p:stCondLst>
                        <p:cond delay="indefinite"/>
                      </p:stCondLst>
                      <p:childTnLst>
                        <p:par>
                          <p:cTn id="5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 nodeType="clickPar">
                      <p:stCondLst>
                        <p:cond delay="indefinite"/>
                      </p:stCondLst>
                      <p:childTnLst>
                        <p:par>
                          <p:cTn id="5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 nodeType="clickPar">
                      <p:stCondLst>
                        <p:cond delay="indefinite"/>
                      </p:stCondLst>
                      <p:childTnLst>
                        <p:par>
                          <p:cTn id="5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 nodeType="clickPar">
                      <p:stCondLst>
                        <p:cond delay="indefinite"/>
                      </p:stCondLst>
                      <p:childTnLst>
                        <p:par>
                          <p:cTn id="5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9" fill="hold" nodeType="clickPar">
                      <p:stCondLst>
                        <p:cond delay="indefinite"/>
                      </p:stCondLst>
                      <p:childTnLst>
                        <p:par>
                          <p:cTn id="6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7" fill="hold" nodeType="clickPar">
                      <p:stCondLst>
                        <p:cond delay="indefinite"/>
                      </p:stCondLst>
                      <p:childTnLst>
                        <p:par>
                          <p:cTn id="6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 nodeType="clickPar">
                      <p:stCondLst>
                        <p:cond delay="indefinite"/>
                      </p:stCondLst>
                      <p:childTnLst>
                        <p:par>
                          <p:cTn id="6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 nodeType="clickPar">
                      <p:stCondLst>
                        <p:cond delay="indefinite"/>
                      </p:stCondLst>
                      <p:childTnLst>
                        <p:par>
                          <p:cTn id="6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1" fill="hold" nodeType="clickPar">
                      <p:stCondLst>
                        <p:cond delay="indefinite"/>
                      </p:stCondLst>
                      <p:childTnLst>
                        <p:par>
                          <p:cTn id="6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9" fill="hold" nodeType="clickPar">
                      <p:stCondLst>
                        <p:cond delay="indefinite"/>
                      </p:stCondLst>
                      <p:childTnLst>
                        <p:par>
                          <p:cTn id="6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7" fill="hold" nodeType="clickPar">
                      <p:stCondLst>
                        <p:cond delay="indefinite"/>
                      </p:stCondLst>
                      <p:childTnLst>
                        <p:par>
                          <p:cTn id="6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5" fill="hold" nodeType="clickPar">
                      <p:stCondLst>
                        <p:cond delay="indefinite"/>
                      </p:stCondLst>
                      <p:childTnLst>
                        <p:par>
                          <p:cTn id="6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3" fill="hold" nodeType="clickPar">
                      <p:stCondLst>
                        <p:cond delay="indefinite"/>
                      </p:stCondLst>
                      <p:childTnLst>
                        <p:par>
                          <p:cTn id="6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1" fill="hold" nodeType="clickPar">
                      <p:stCondLst>
                        <p:cond delay="indefinite"/>
                      </p:stCondLst>
                      <p:childTnLst>
                        <p:par>
                          <p:cTn id="6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9" fill="hold" nodeType="clickPar">
                      <p:stCondLst>
                        <p:cond delay="indefinite"/>
                      </p:stCondLst>
                      <p:childTnLst>
                        <p:par>
                          <p:cTn id="6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7" fill="hold" nodeType="clickPar">
                      <p:stCondLst>
                        <p:cond delay="indefinite"/>
                      </p:stCondLst>
                      <p:childTnLst>
                        <p:par>
                          <p:cTn id="6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5" fill="hold" nodeType="clickPar">
                      <p:stCondLst>
                        <p:cond delay="indefinite"/>
                      </p:stCondLst>
                      <p:childTnLst>
                        <p:par>
                          <p:cTn id="6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3" fill="hold" nodeType="clickPar">
                      <p:stCondLst>
                        <p:cond delay="indefinite"/>
                      </p:stCondLst>
                      <p:childTnLst>
                        <p:par>
                          <p:cTn id="7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3" fill="hold" nodeType="clickPar">
                      <p:stCondLst>
                        <p:cond delay="indefinite"/>
                      </p:stCondLst>
                      <p:childTnLst>
                        <p:par>
                          <p:cTn id="7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1" fill="hold" nodeType="clickPar">
                      <p:stCondLst>
                        <p:cond delay="indefinite"/>
                      </p:stCondLst>
                      <p:childTnLst>
                        <p:par>
                          <p:cTn id="7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9" fill="hold" nodeType="clickPar">
                      <p:stCondLst>
                        <p:cond delay="indefinite"/>
                      </p:stCondLst>
                      <p:childTnLst>
                        <p:par>
                          <p:cTn id="7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7" fill="hold" nodeType="clickPar">
                      <p:stCondLst>
                        <p:cond delay="indefinite"/>
                      </p:stCondLst>
                      <p:childTnLst>
                        <p:par>
                          <p:cTn id="7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5" fill="hold" nodeType="clickPar">
                      <p:stCondLst>
                        <p:cond delay="indefinite"/>
                      </p:stCondLst>
                      <p:childTnLst>
                        <p:par>
                          <p:cTn id="7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3" fill="hold" nodeType="clickPar">
                      <p:stCondLst>
                        <p:cond delay="indefinite"/>
                      </p:stCondLst>
                      <p:childTnLst>
                        <p:par>
                          <p:cTn id="7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1" fill="hold" nodeType="clickPar">
                      <p:stCondLst>
                        <p:cond delay="indefinite"/>
                      </p:stCondLst>
                      <p:childTnLst>
                        <p:par>
                          <p:cTn id="7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9" fill="hold" nodeType="clickPar">
                      <p:stCondLst>
                        <p:cond delay="indefinite"/>
                      </p:stCondLst>
                      <p:childTnLst>
                        <p:par>
                          <p:cTn id="7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7" fill="hold" nodeType="clickPar">
                      <p:stCondLst>
                        <p:cond delay="indefinite"/>
                      </p:stCondLst>
                      <p:childTnLst>
                        <p:par>
                          <p:cTn id="7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5" fill="hold" nodeType="clickPar">
                      <p:stCondLst>
                        <p:cond delay="indefinite"/>
                      </p:stCondLst>
                      <p:childTnLst>
                        <p:par>
                          <p:cTn id="7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3" fill="hold" nodeType="clickPar">
                      <p:stCondLst>
                        <p:cond delay="indefinite"/>
                      </p:stCondLst>
                      <p:childTnLst>
                        <p:par>
                          <p:cTn id="7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1" fill="hold" nodeType="clickPar">
                      <p:stCondLst>
                        <p:cond delay="indefinite"/>
                      </p:stCondLst>
                      <p:childTnLst>
                        <p:par>
                          <p:cTn id="8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 nodeType="clickPar">
                      <p:stCondLst>
                        <p:cond delay="indefinite"/>
                      </p:stCondLst>
                      <p:childTnLst>
                        <p:par>
                          <p:cTn id="8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7" fill="hold" nodeType="clickPar">
                      <p:stCondLst>
                        <p:cond delay="indefinite"/>
                      </p:stCondLst>
                      <p:childTnLst>
                        <p:par>
                          <p:cTn id="8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5" fill="hold" nodeType="clickPar">
                      <p:stCondLst>
                        <p:cond delay="indefinite"/>
                      </p:stCondLst>
                      <p:childTnLst>
                        <p:par>
                          <p:cTn id="8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3" fill="hold" nodeType="clickPar">
                      <p:stCondLst>
                        <p:cond delay="indefinite"/>
                      </p:stCondLst>
                      <p:childTnLst>
                        <p:par>
                          <p:cTn id="8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 nodeType="clickPar">
                      <p:stCondLst>
                        <p:cond delay="indefinite"/>
                      </p:stCondLst>
                      <p:childTnLst>
                        <p:par>
                          <p:cTn id="8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9" fill="hold" nodeType="clickPar">
                      <p:stCondLst>
                        <p:cond delay="indefinite"/>
                      </p:stCondLst>
                      <p:childTnLst>
                        <p:par>
                          <p:cTn id="8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7" fill="hold" nodeType="clickPar">
                      <p:stCondLst>
                        <p:cond delay="indefinite"/>
                      </p:stCondLst>
                      <p:childTnLst>
                        <p:par>
                          <p:cTn id="8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5" fill="hold" nodeType="clickPar">
                      <p:stCondLst>
                        <p:cond delay="indefinite"/>
                      </p:stCondLst>
                      <p:childTnLst>
                        <p:par>
                          <p:cTn id="8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3" fill="hold" nodeType="clickPar">
                      <p:stCondLst>
                        <p:cond delay="indefinite"/>
                      </p:stCondLst>
                      <p:childTnLst>
                        <p:par>
                          <p:cTn id="8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1" fill="hold" nodeType="clickPar">
                      <p:stCondLst>
                        <p:cond delay="indefinite"/>
                      </p:stCondLst>
                      <p:childTnLst>
                        <p:par>
                          <p:cTn id="8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9" fill="hold" nodeType="clickPar">
                      <p:stCondLst>
                        <p:cond delay="indefinite"/>
                      </p:stCondLst>
                      <p:childTnLst>
                        <p:par>
                          <p:cTn id="8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7" fill="hold" nodeType="clickPar">
                      <p:stCondLst>
                        <p:cond delay="indefinite"/>
                      </p:stCondLst>
                      <p:childTnLst>
                        <p:par>
                          <p:cTn id="8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5" fill="hold" nodeType="clickPar">
                      <p:stCondLst>
                        <p:cond delay="indefinite"/>
                      </p:stCondLst>
                      <p:childTnLst>
                        <p:par>
                          <p:cTn id="9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3" fill="hold" nodeType="clickPar">
                      <p:stCondLst>
                        <p:cond delay="indefinite"/>
                      </p:stCondLst>
                      <p:childTnLst>
                        <p:par>
                          <p:cTn id="9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1" fill="hold" nodeType="clickPar">
                      <p:stCondLst>
                        <p:cond delay="indefinite"/>
                      </p:stCondLst>
                      <p:childTnLst>
                        <p:par>
                          <p:cTn id="9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9" fill="hold" nodeType="clickPar">
                      <p:stCondLst>
                        <p:cond delay="indefinite"/>
                      </p:stCondLst>
                      <p:childTnLst>
                        <p:par>
                          <p:cTn id="9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7" fill="hold" nodeType="clickPar">
                      <p:stCondLst>
                        <p:cond delay="indefinite"/>
                      </p:stCondLst>
                      <p:childTnLst>
                        <p:par>
                          <p:cTn id="9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5" fill="hold" nodeType="clickPar">
                      <p:stCondLst>
                        <p:cond delay="indefinite"/>
                      </p:stCondLst>
                      <p:childTnLst>
                        <p:par>
                          <p:cTn id="9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3" fill="hold" nodeType="clickPar">
                      <p:stCondLst>
                        <p:cond delay="indefinite"/>
                      </p:stCondLst>
                      <p:childTnLst>
                        <p:par>
                          <p:cTn id="9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61" restart="whenNotActive" fill="hold" evtFilter="cancelBubble" nodeType="interactiveSeq">
                <p:stCondLst>
                  <p:cond evt="onClick" delay="0">
                    <p:tgtEl>
                      <p:spTgt spid="1099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2" fill="hold">
                      <p:stCondLst>
                        <p:cond delay="0"/>
                      </p:stCondLst>
                      <p:childTnLst>
                        <p:par>
                          <p:cTn id="963" fill="hold">
                            <p:stCondLst>
                              <p:cond delay="0"/>
                            </p:stCondLst>
                            <p:childTnLst>
                              <p:par>
                                <p:cTn id="9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8" fill="hold" nodeType="clickPar">
                      <p:stCondLst>
                        <p:cond delay="indefinite"/>
                      </p:stCondLst>
                      <p:childTnLst>
                        <p:par>
                          <p:cTn id="9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4" fill="hold" nodeType="clickPar">
                      <p:stCondLst>
                        <p:cond delay="indefinite"/>
                      </p:stCondLst>
                      <p:childTnLst>
                        <p:par>
                          <p:cTn id="9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0" fill="hold" nodeType="clickPar">
                      <p:stCondLst>
                        <p:cond delay="indefinite"/>
                      </p:stCondLst>
                      <p:childTnLst>
                        <p:par>
                          <p:cTn id="9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6" fill="hold">
                      <p:stCondLst>
                        <p:cond delay="indefinite"/>
                      </p:stCondLst>
                      <p:childTnLst>
                        <p:par>
                          <p:cTn id="987" fill="hold">
                            <p:stCondLst>
                              <p:cond delay="0"/>
                            </p:stCondLst>
                            <p:childTnLst>
                              <p:par>
                                <p:cTn id="9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0" fill="hold">
                      <p:stCondLst>
                        <p:cond delay="indefinite"/>
                      </p:stCondLst>
                      <p:childTnLst>
                        <p:par>
                          <p:cTn id="991" fill="hold">
                            <p:stCondLst>
                              <p:cond delay="0"/>
                            </p:stCondLst>
                            <p:childTnLst>
                              <p:par>
                                <p:cTn id="9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4" fill="hold">
                      <p:stCondLst>
                        <p:cond delay="indefinite"/>
                      </p:stCondLst>
                      <p:childTnLst>
                        <p:par>
                          <p:cTn id="995" fill="hold">
                            <p:stCondLst>
                              <p:cond delay="0"/>
                            </p:stCondLst>
                            <p:childTnLst>
                              <p:par>
                                <p:cTn id="9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963"/>
                  </p:tgtEl>
                </p:cond>
              </p:nextCondLst>
            </p:seq>
          </p:childTnLst>
        </p:cTn>
      </p:par>
    </p:tnLst>
    <p:bldLst>
      <p:bldP spid="109592" grpId="0" animBg="1"/>
      <p:bldP spid="109570" grpId="0" animBg="1"/>
      <p:bldP spid="109571" grpId="0" animBg="1"/>
      <p:bldP spid="109572" grpId="0" animBg="1"/>
      <p:bldP spid="109573" grpId="0" animBg="1"/>
      <p:bldP spid="109574" grpId="0" animBg="1"/>
      <p:bldP spid="109575" grpId="0" animBg="1"/>
      <p:bldP spid="109576" grpId="0" animBg="1"/>
      <p:bldP spid="109577" grpId="0" animBg="1"/>
      <p:bldP spid="109578" grpId="0" animBg="1"/>
      <p:bldP spid="109579" grpId="0" animBg="1"/>
      <p:bldP spid="109580" grpId="0" animBg="1"/>
      <p:bldP spid="109581" grpId="0" animBg="1"/>
      <p:bldP spid="109582" grpId="0" animBg="1"/>
      <p:bldP spid="109583" grpId="0" animBg="1"/>
      <p:bldP spid="109584" grpId="0" animBg="1"/>
      <p:bldP spid="109585" grpId="0" animBg="1"/>
      <p:bldP spid="109586" grpId="0" animBg="1"/>
      <p:bldP spid="109587" grpId="0" animBg="1"/>
      <p:bldP spid="109588" grpId="0" animBg="1"/>
      <p:bldP spid="109589" grpId="0" animBg="1"/>
      <p:bldP spid="109590" grpId="0" animBg="1"/>
      <p:bldP spid="109591" grpId="0" animBg="1"/>
      <p:bldP spid="109593" grpId="0" animBg="1"/>
      <p:bldP spid="109594" grpId="0" animBg="1"/>
      <p:bldP spid="109595" grpId="0" animBg="1"/>
      <p:bldP spid="109596" grpId="0" animBg="1"/>
      <p:bldP spid="109597" grpId="0" animBg="1"/>
      <p:bldP spid="109598" grpId="0" animBg="1"/>
      <p:bldP spid="109599" grpId="0" animBg="1"/>
      <p:bldP spid="109600" grpId="0" animBg="1"/>
      <p:bldP spid="109601" grpId="0" animBg="1"/>
      <p:bldP spid="109602" grpId="0" animBg="1"/>
      <p:bldP spid="109603" grpId="0" animBg="1"/>
      <p:bldP spid="109604" grpId="0" animBg="1"/>
      <p:bldP spid="109605" grpId="0" animBg="1"/>
      <p:bldP spid="109606" grpId="0" animBg="1"/>
      <p:bldP spid="109607" grpId="0" animBg="1"/>
      <p:bldP spid="109608" grpId="0" animBg="1"/>
      <p:bldP spid="109609" grpId="0" animBg="1"/>
      <p:bldP spid="109610" grpId="0" animBg="1"/>
      <p:bldP spid="109611" grpId="0" animBg="1"/>
      <p:bldP spid="109612" grpId="0" animBg="1"/>
      <p:bldP spid="109613" grpId="0" animBg="1"/>
      <p:bldP spid="109614" grpId="0" animBg="1"/>
      <p:bldP spid="109615" grpId="0" animBg="1"/>
      <p:bldP spid="109616" grpId="0" animBg="1"/>
      <p:bldP spid="109617" grpId="0" animBg="1"/>
      <p:bldP spid="109618" grpId="0" animBg="1"/>
      <p:bldP spid="109619" grpId="0" animBg="1"/>
      <p:bldP spid="109620" grpId="0" animBg="1"/>
      <p:bldP spid="109621" grpId="0" animBg="1"/>
      <p:bldP spid="109622" grpId="0" animBg="1"/>
      <p:bldP spid="109623" grpId="0" animBg="1"/>
      <p:bldP spid="109624" grpId="0" animBg="1"/>
      <p:bldP spid="109625" grpId="0" animBg="1"/>
      <p:bldP spid="109626" grpId="0" animBg="1"/>
      <p:bldP spid="109627" grpId="0" animBg="1"/>
      <p:bldP spid="109628" grpId="0" animBg="1"/>
      <p:bldP spid="109629" grpId="0" animBg="1"/>
      <p:bldP spid="109630" grpId="0" animBg="1"/>
      <p:bldP spid="109631" grpId="0" animBg="1"/>
      <p:bldP spid="109632" grpId="0" animBg="1"/>
      <p:bldP spid="109633" grpId="0" animBg="1"/>
      <p:bldP spid="109634" grpId="0" animBg="1"/>
      <p:bldP spid="109635" grpId="0" animBg="1"/>
      <p:bldP spid="109636" grpId="0" animBg="1"/>
      <p:bldP spid="109637" grpId="0" animBg="1"/>
      <p:bldP spid="109638" grpId="0" animBg="1"/>
      <p:bldP spid="109639" grpId="0" animBg="1"/>
      <p:bldP spid="109640" grpId="0" animBg="1"/>
      <p:bldP spid="109641" grpId="0" animBg="1"/>
      <p:bldP spid="109642" grpId="0" animBg="1"/>
      <p:bldP spid="109643" grpId="0" animBg="1"/>
      <p:bldP spid="109644" grpId="0" animBg="1"/>
      <p:bldP spid="109645" grpId="0" animBg="1"/>
      <p:bldP spid="109646" grpId="0" animBg="1"/>
      <p:bldP spid="109647" grpId="0" animBg="1"/>
      <p:bldP spid="109648" grpId="0" animBg="1"/>
      <p:bldP spid="109649" grpId="0" animBg="1"/>
      <p:bldP spid="109650" grpId="0" animBg="1"/>
      <p:bldP spid="109651" grpId="0" animBg="1"/>
      <p:bldP spid="109652" grpId="0" animBg="1"/>
      <p:bldP spid="109653" grpId="0" animBg="1"/>
      <p:bldP spid="109654" grpId="0" animBg="1"/>
      <p:bldP spid="109655" grpId="0" animBg="1"/>
      <p:bldP spid="109656" grpId="0" animBg="1"/>
      <p:bldP spid="109657" grpId="0" animBg="1"/>
      <p:bldP spid="109658" grpId="0" animBg="1"/>
      <p:bldP spid="109659" grpId="0" animBg="1"/>
      <p:bldP spid="109661" grpId="0" animBg="1"/>
      <p:bldP spid="109663" grpId="0" animBg="1"/>
      <p:bldP spid="109664" grpId="0" animBg="1"/>
      <p:bldP spid="109665" grpId="0" animBg="1"/>
      <p:bldP spid="109666" grpId="0" animBg="1"/>
      <p:bldP spid="109667" grpId="0" animBg="1"/>
      <p:bldP spid="109668" grpId="0" animBg="1"/>
      <p:bldP spid="109669" grpId="0" animBg="1"/>
      <p:bldP spid="109670" grpId="0" animBg="1"/>
      <p:bldP spid="109671" grpId="0" animBg="1"/>
      <p:bldP spid="109672" grpId="0" animBg="1"/>
      <p:bldP spid="109673" grpId="0" animBg="1"/>
      <p:bldP spid="109674" grpId="0" animBg="1"/>
      <p:bldP spid="109675" grpId="0" animBg="1"/>
      <p:bldP spid="109676" grpId="0" animBg="1"/>
      <p:bldP spid="109677" grpId="0" animBg="1"/>
      <p:bldP spid="109678" grpId="0" animBg="1"/>
      <p:bldP spid="109679" grpId="0" animBg="1"/>
      <p:bldP spid="109680" grpId="0" animBg="1"/>
      <p:bldP spid="109681" grpId="0" animBg="1"/>
      <p:bldP spid="109682" grpId="0" animBg="1"/>
      <p:bldP spid="109683" grpId="0" animBg="1"/>
      <p:bldP spid="109684" grpId="0" animBg="1"/>
      <p:bldP spid="109685" grpId="0" animBg="1"/>
      <p:bldP spid="109686" grpId="0" animBg="1"/>
      <p:bldP spid="109687" grpId="0" animBg="1"/>
      <p:bldP spid="109660" grpId="0" animBg="1"/>
      <p:bldP spid="109662" grpId="0" animBg="1"/>
      <p:bldP spid="109690" grpId="0" animBg="1"/>
      <p:bldP spid="109691" grpId="0" animBg="1"/>
      <p:bldP spid="109722" grpId="0" animBg="1"/>
      <p:bldP spid="109723" grpId="0" animBg="1"/>
      <p:bldP spid="109724" grpId="0" animBg="1"/>
      <p:bldP spid="109725" grpId="0" animBg="1"/>
      <p:bldP spid="109726" grpId="0" animBg="1"/>
      <p:bldP spid="109727" grpId="0" animBg="1"/>
      <p:bldP spid="109728" grpId="0" animBg="1"/>
      <p:bldP spid="109729" grpId="0" animBg="1"/>
      <p:bldP spid="109730" grpId="0" animBg="1"/>
      <p:bldP spid="109731" grpId="0" animBg="1"/>
      <p:bldP spid="109732" grpId="0" animBg="1"/>
      <p:bldP spid="109733" grpId="0" animBg="1"/>
      <p:bldP spid="109734" grpId="0" animBg="1"/>
      <p:bldP spid="109735" grpId="0" animBg="1"/>
      <p:bldP spid="109736" grpId="0" animBg="1"/>
      <p:bldP spid="109737" grpId="0" animBg="1"/>
      <p:bldP spid="109738" grpId="0" animBg="1"/>
      <p:bldP spid="109739" grpId="0" animBg="1"/>
      <p:bldP spid="109740" grpId="0" animBg="1"/>
      <p:bldP spid="109741" grpId="0" animBg="1"/>
      <p:bldP spid="109742" grpId="0" animBg="1"/>
      <p:bldP spid="109743" grpId="0" animBg="1"/>
      <p:bldP spid="109744" grpId="0" animBg="1"/>
      <p:bldP spid="109745" grpId="0" animBg="1"/>
      <p:bldP spid="109746" grpId="0" animBg="1"/>
      <p:bldP spid="109747" grpId="0" animBg="1"/>
      <p:bldP spid="109748" grpId="0" animBg="1"/>
      <p:bldP spid="109749" grpId="0" animBg="1"/>
      <p:bldP spid="109750" grpId="0" animBg="1"/>
      <p:bldP spid="109751" grpId="0" animBg="1"/>
      <p:bldP spid="109752" grpId="0" animBg="1"/>
      <p:bldP spid="109753" grpId="0" animBg="1"/>
      <p:bldP spid="109754" grpId="0" animBg="1"/>
      <p:bldP spid="109755" grpId="0" animBg="1"/>
      <p:bldP spid="109756" grpId="0" animBg="1"/>
      <p:bldP spid="109757" grpId="0" animBg="1"/>
      <p:bldP spid="109758" grpId="0" animBg="1"/>
      <p:bldP spid="109759" grpId="0" animBg="1"/>
      <p:bldP spid="109760" grpId="0" animBg="1"/>
      <p:bldP spid="109761" grpId="0" animBg="1"/>
      <p:bldP spid="109762" grpId="0" animBg="1"/>
      <p:bldP spid="109763" grpId="0" animBg="1"/>
      <p:bldP spid="109764" grpId="0" animBg="1"/>
      <p:bldP spid="109765" grpId="0" animBg="1"/>
      <p:bldP spid="109766" grpId="0" animBg="1"/>
      <p:bldP spid="109767" grpId="0" animBg="1"/>
      <p:bldP spid="109768" grpId="0" animBg="1"/>
      <p:bldP spid="109769" grpId="0" animBg="1"/>
      <p:bldP spid="109770" grpId="0" animBg="1"/>
      <p:bldP spid="109771" grpId="0" animBg="1"/>
      <p:bldP spid="109772" grpId="0" animBg="1"/>
      <p:bldP spid="109773" grpId="0" animBg="1"/>
      <p:bldP spid="109774" grpId="0" animBg="1"/>
      <p:bldP spid="109775" grpId="0" animBg="1"/>
      <p:bldP spid="109776" grpId="0" animBg="1"/>
      <p:bldP spid="109777" grpId="0" animBg="1"/>
      <p:bldP spid="109778" grpId="0" animBg="1"/>
      <p:bldP spid="109779" grpId="0" animBg="1"/>
      <p:bldP spid="109780" grpId="0" animBg="1"/>
      <p:bldP spid="109781" grpId="0" animBg="1"/>
      <p:bldP spid="109782" grpId="0" animBg="1"/>
      <p:bldP spid="109783" grpId="0" animBg="1"/>
      <p:bldP spid="109784" grpId="0" animBg="1"/>
      <p:bldP spid="109785" grpId="0" animBg="1"/>
      <p:bldP spid="109786" grpId="0" animBg="1"/>
      <p:bldP spid="109787" grpId="0" animBg="1"/>
      <p:bldP spid="109788" grpId="0" animBg="1"/>
      <p:bldP spid="109789" grpId="0" animBg="1"/>
      <p:bldP spid="109790" grpId="0" animBg="1"/>
      <p:bldP spid="109791" grpId="0" animBg="1"/>
      <p:bldP spid="109792" grpId="0" animBg="1"/>
      <p:bldP spid="109793" grpId="0" animBg="1"/>
      <p:bldP spid="109794" grpId="0" animBg="1"/>
      <p:bldP spid="109795" grpId="0" animBg="1"/>
      <p:bldP spid="109796" grpId="0" animBg="1"/>
      <p:bldP spid="109797" grpId="0" animBg="1"/>
      <p:bldP spid="109798" grpId="0" animBg="1"/>
      <p:bldP spid="109799" grpId="0" animBg="1"/>
      <p:bldP spid="109800" grpId="0" animBg="1"/>
      <p:bldP spid="109801" grpId="0" animBg="1"/>
      <p:bldP spid="109802" grpId="0" animBg="1"/>
      <p:bldP spid="109803" grpId="0" animBg="1"/>
      <p:bldP spid="109804" grpId="0" animBg="1"/>
      <p:bldP spid="109805" grpId="0" animBg="1"/>
      <p:bldP spid="109806" grpId="0" animBg="1"/>
      <p:bldP spid="109807" grpId="0" animBg="1"/>
      <p:bldP spid="109808" grpId="0" animBg="1"/>
      <p:bldP spid="109809" grpId="0" animBg="1"/>
      <p:bldP spid="109810" grpId="0" animBg="1"/>
      <p:bldP spid="109811" grpId="0" animBg="1"/>
      <p:bldP spid="109812" grpId="0" animBg="1"/>
      <p:bldP spid="109813" grpId="0" animBg="1"/>
      <p:bldP spid="109814" grpId="0" animBg="1"/>
      <p:bldP spid="109815" grpId="0" animBg="1"/>
      <p:bldP spid="109816" grpId="0" animBg="1"/>
      <p:bldP spid="109817" grpId="0" animBg="1"/>
      <p:bldP spid="109818" grpId="0" animBg="1"/>
      <p:bldP spid="109819" grpId="0" animBg="1"/>
      <p:bldP spid="109820" grpId="0" animBg="1"/>
      <p:bldP spid="109821" grpId="0" animBg="1"/>
      <p:bldP spid="109822" grpId="0" animBg="1"/>
      <p:bldP spid="109823" grpId="0" animBg="1"/>
      <p:bldP spid="109824" grpId="0" animBg="1"/>
      <p:bldP spid="109825" grpId="0" animBg="1"/>
      <p:bldP spid="109826" grpId="0" animBg="1"/>
      <p:bldP spid="109827" grpId="0" animBg="1"/>
      <p:bldP spid="109828" grpId="0" animBg="1"/>
      <p:bldP spid="109829" grpId="0" animBg="1"/>
      <p:bldP spid="109830" grpId="0" animBg="1"/>
      <p:bldP spid="109831" grpId="0" animBg="1"/>
      <p:bldP spid="109832" grpId="0" animBg="1"/>
      <p:bldP spid="109833" grpId="0" animBg="1"/>
      <p:bldP spid="109834" grpId="0" animBg="1"/>
      <p:bldP spid="109835" grpId="0" animBg="1"/>
      <p:bldP spid="109836" grpId="0" animBg="1"/>
      <p:bldP spid="109837" grpId="0" animBg="1"/>
      <p:bldP spid="109838" grpId="0"/>
      <p:bldP spid="109839" grpId="0"/>
      <p:bldP spid="109840" grpId="0"/>
      <p:bldP spid="109841" grpId="0"/>
      <p:bldP spid="109842" grpId="0"/>
      <p:bldP spid="109843" grpId="0"/>
      <p:bldP spid="109844" grpId="0"/>
      <p:bldP spid="109845" grpId="0"/>
      <p:bldP spid="109846" grpId="0"/>
      <p:bldP spid="109847" grpId="0"/>
      <p:bldP spid="109848" grpId="0"/>
      <p:bldP spid="109849" grpId="0"/>
      <p:bldP spid="109850" grpId="0"/>
      <p:bldP spid="109851" grpId="0"/>
      <p:bldP spid="109852" grpId="0"/>
      <p:bldP spid="109853" grpId="0"/>
      <p:bldP spid="109854" grpId="0"/>
      <p:bldP spid="109855" grpId="0"/>
      <p:bldP spid="109856" grpId="0"/>
      <p:bldP spid="109857" grpId="0"/>
      <p:bldP spid="109858" grpId="0"/>
      <p:bldP spid="109859" grpId="0"/>
      <p:bldP spid="109860" grpId="0"/>
      <p:bldP spid="109861" grpId="0"/>
      <p:bldP spid="109862" grpId="0"/>
      <p:bldP spid="109863" grpId="0"/>
      <p:bldP spid="109864" grpId="0"/>
      <p:bldP spid="109865" grpId="0"/>
      <p:bldP spid="109866" grpId="0"/>
      <p:bldP spid="109867" grpId="0"/>
      <p:bldP spid="109868" grpId="0"/>
      <p:bldP spid="109869" grpId="0"/>
      <p:bldP spid="109870" grpId="0"/>
      <p:bldP spid="109871" grpId="0"/>
      <p:bldP spid="109872" grpId="0"/>
      <p:bldP spid="109873" grpId="0"/>
      <p:bldP spid="109874" grpId="0"/>
      <p:bldP spid="109875" grpId="0"/>
      <p:bldP spid="109876" grpId="0"/>
      <p:bldP spid="109877" grpId="0"/>
      <p:bldP spid="109878" grpId="0"/>
      <p:bldP spid="109879" grpId="0"/>
      <p:bldP spid="109880" grpId="0"/>
      <p:bldP spid="109881" grpId="0"/>
      <p:bldP spid="109882" grpId="0"/>
      <p:bldP spid="109883" grpId="0"/>
      <p:bldP spid="109884" grpId="0"/>
      <p:bldP spid="109885" grpId="0"/>
      <p:bldP spid="109886" grpId="0"/>
      <p:bldP spid="109887" grpId="0"/>
      <p:bldP spid="109888" grpId="0"/>
      <p:bldP spid="109889" grpId="0"/>
      <p:bldP spid="109890" grpId="0"/>
      <p:bldP spid="109891" grpId="0"/>
      <p:bldP spid="109892" grpId="0"/>
      <p:bldP spid="109893" grpId="0"/>
      <p:bldP spid="109894" grpId="0"/>
      <p:bldP spid="109895" grpId="0"/>
      <p:bldP spid="109896" grpId="0"/>
      <p:bldP spid="109897" grpId="0"/>
      <p:bldP spid="109898" grpId="0"/>
      <p:bldP spid="109899" grpId="0"/>
      <p:bldP spid="109900" grpId="0"/>
      <p:bldP spid="109901" grpId="0"/>
      <p:bldP spid="109902" grpId="0"/>
      <p:bldP spid="109903" grpId="0"/>
      <p:bldP spid="109904" grpId="0"/>
      <p:bldP spid="109905" grpId="0"/>
      <p:bldP spid="109906" grpId="0"/>
      <p:bldP spid="109907" grpId="0"/>
      <p:bldP spid="109908" grpId="0"/>
      <p:bldP spid="109909" grpId="0"/>
      <p:bldP spid="109910" grpId="0"/>
      <p:bldP spid="109911" grpId="0"/>
      <p:bldP spid="109912" grpId="0"/>
      <p:bldP spid="109913" grpId="0"/>
      <p:bldP spid="109914" grpId="0"/>
      <p:bldP spid="109915" grpId="0"/>
      <p:bldP spid="109916" grpId="0"/>
      <p:bldP spid="109917" grpId="0"/>
      <p:bldP spid="109918" grpId="0"/>
      <p:bldP spid="109919" grpId="0"/>
      <p:bldP spid="109920" grpId="0"/>
      <p:bldP spid="109921" grpId="0"/>
      <p:bldP spid="109922" grpId="0"/>
      <p:bldP spid="109923" grpId="0"/>
      <p:bldP spid="109924" grpId="0"/>
      <p:bldP spid="109925" grpId="0"/>
      <p:bldP spid="109926" grpId="0"/>
      <p:bldP spid="109927" grpId="0"/>
      <p:bldP spid="109928" grpId="0"/>
      <p:bldP spid="109929" grpId="0"/>
      <p:bldP spid="109930" grpId="0"/>
      <p:bldP spid="109931" grpId="0"/>
      <p:bldP spid="109932" grpId="0"/>
      <p:bldP spid="109933" grpId="0"/>
      <p:bldP spid="109934" grpId="0"/>
      <p:bldP spid="109935" grpId="0"/>
      <p:bldP spid="109936" grpId="0"/>
      <p:bldP spid="109937" grpId="0"/>
      <p:bldP spid="109938" grpId="0"/>
      <p:bldP spid="109939" grpId="0"/>
      <p:bldP spid="109940" grpId="0"/>
      <p:bldP spid="109941" grpId="0"/>
      <p:bldP spid="109942" grpId="0"/>
      <p:bldP spid="109943" grpId="0"/>
      <p:bldP spid="109944" grpId="0"/>
      <p:bldP spid="109945" grpId="0"/>
      <p:bldP spid="109946" grpId="0"/>
      <p:bldP spid="109947" grpId="0"/>
      <p:bldP spid="109948" grpId="0"/>
      <p:bldP spid="109949" grpId="0"/>
      <p:bldP spid="109950" grpId="0"/>
      <p:bldP spid="109951" grpId="0"/>
      <p:bldP spid="109952" grpId="0"/>
      <p:bldP spid="109953" grpId="0"/>
      <p:bldP spid="109954" grpId="0"/>
      <p:bldP spid="109955" grpId="0"/>
      <p:bldP spid="109961" grpId="0" uiExpand="1" build="p" animBg="1"/>
      <p:bldP spid="109960" grpId="0" uiExpand="1" build="p" bldLvl="2"/>
      <p:bldP spid="2" grpId="0" animBg="1"/>
      <p:bldP spid="397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Rectangle 232"/>
          <p:cNvSpPr/>
          <p:nvPr/>
        </p:nvSpPr>
        <p:spPr>
          <a:xfrm>
            <a:off x="8857129" y="3928088"/>
            <a:ext cx="264356" cy="24862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18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406400" y="641676"/>
            <a:ext cx="833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Noble Gasses have both requirements met independently</a:t>
            </a:r>
          </a:p>
        </p:txBody>
      </p:sp>
      <p:pic>
        <p:nvPicPr>
          <p:cNvPr id="232" name="Picture 231"/>
          <p:cNvPicPr>
            <a:picLocks noChangeAspect="1"/>
          </p:cNvPicPr>
          <p:nvPr/>
        </p:nvPicPr>
        <p:blipFill rotWithShape="1">
          <a:blip r:embed="rId2"/>
          <a:srcRect l="387"/>
          <a:stretch/>
        </p:blipFill>
        <p:spPr>
          <a:xfrm>
            <a:off x="22516" y="3581453"/>
            <a:ext cx="9098969" cy="3021106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2923381" y="2024608"/>
            <a:ext cx="974261" cy="830997"/>
            <a:chOff x="1530863" y="1809962"/>
            <a:chExt cx="974261" cy="830997"/>
          </a:xfrm>
        </p:grpSpPr>
        <p:sp>
          <p:nvSpPr>
            <p:cNvPr id="74" name="TextBox 73"/>
            <p:cNvSpPr txBox="1"/>
            <p:nvPr/>
          </p:nvSpPr>
          <p:spPr>
            <a:xfrm>
              <a:off x="1530863" y="1809962"/>
              <a:ext cx="873957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He</a:t>
              </a:r>
            </a:p>
          </p:txBody>
        </p:sp>
        <p:grpSp>
          <p:nvGrpSpPr>
            <p:cNvPr id="78" name="Group 77"/>
            <p:cNvGrpSpPr/>
            <p:nvPr/>
          </p:nvGrpSpPr>
          <p:grpSpPr>
            <a:xfrm rot="5400000">
              <a:off x="2212232" y="2134639"/>
              <a:ext cx="415532" cy="170253"/>
              <a:chOff x="3711386" y="1621935"/>
              <a:chExt cx="247975" cy="101601"/>
            </a:xfrm>
            <a:solidFill>
              <a:schemeClr val="tx1"/>
            </a:solidFill>
          </p:grpSpPr>
          <p:sp>
            <p:nvSpPr>
              <p:cNvPr id="82" name="Oval 81"/>
              <p:cNvSpPr/>
              <p:nvPr/>
            </p:nvSpPr>
            <p:spPr>
              <a:xfrm>
                <a:off x="3711386" y="1621936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3857761" y="1621935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91" name="Group 90"/>
          <p:cNvGrpSpPr/>
          <p:nvPr/>
        </p:nvGrpSpPr>
        <p:grpSpPr>
          <a:xfrm>
            <a:off x="5301123" y="1899015"/>
            <a:ext cx="1082731" cy="1088707"/>
            <a:chOff x="1422394" y="1684369"/>
            <a:chExt cx="1082731" cy="1088707"/>
          </a:xfrm>
        </p:grpSpPr>
        <p:sp>
          <p:nvSpPr>
            <p:cNvPr id="92" name="TextBox 91"/>
            <p:cNvSpPr txBox="1"/>
            <p:nvPr/>
          </p:nvSpPr>
          <p:spPr>
            <a:xfrm>
              <a:off x="1510642" y="1768261"/>
              <a:ext cx="914400" cy="9144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Ne</a:t>
              </a: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1767941" y="1684369"/>
              <a:ext cx="415532" cy="170251"/>
              <a:chOff x="3711386" y="1618369"/>
              <a:chExt cx="247975" cy="101600"/>
            </a:xfrm>
            <a:solidFill>
              <a:schemeClr val="tx1"/>
            </a:solidFill>
          </p:grpSpPr>
          <p:sp>
            <p:nvSpPr>
              <p:cNvPr id="104" name="Oval 103"/>
              <p:cNvSpPr/>
              <p:nvPr/>
            </p:nvSpPr>
            <p:spPr>
              <a:xfrm>
                <a:off x="3711386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3857761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1767941" y="2602825"/>
              <a:ext cx="415532" cy="170251"/>
              <a:chOff x="3711386" y="1607671"/>
              <a:chExt cx="247975" cy="101600"/>
            </a:xfrm>
            <a:solidFill>
              <a:schemeClr val="tx1"/>
            </a:solidFill>
          </p:grpSpPr>
          <p:sp>
            <p:nvSpPr>
              <p:cNvPr id="102" name="Oval 101"/>
              <p:cNvSpPr/>
              <p:nvPr/>
            </p:nvSpPr>
            <p:spPr>
              <a:xfrm>
                <a:off x="3711386" y="1607671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3857761" y="1607671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 rot="5400000">
              <a:off x="1755994" y="1678400"/>
              <a:ext cx="415532" cy="1082731"/>
              <a:chOff x="5169723" y="1621935"/>
              <a:chExt cx="247975" cy="646136"/>
            </a:xfrm>
            <a:solidFill>
              <a:schemeClr val="tx1"/>
            </a:solidFill>
          </p:grpSpPr>
          <p:grpSp>
            <p:nvGrpSpPr>
              <p:cNvPr id="96" name="Group 95"/>
              <p:cNvGrpSpPr/>
              <p:nvPr/>
            </p:nvGrpSpPr>
            <p:grpSpPr>
              <a:xfrm>
                <a:off x="5169723" y="1621935"/>
                <a:ext cx="247975" cy="101601"/>
                <a:chOff x="3711386" y="1621935"/>
                <a:chExt cx="247975" cy="101601"/>
              </a:xfrm>
              <a:grpFill/>
            </p:grpSpPr>
            <p:sp>
              <p:nvSpPr>
                <p:cNvPr id="100" name="Oval 99"/>
                <p:cNvSpPr/>
                <p:nvPr/>
              </p:nvSpPr>
              <p:spPr>
                <a:xfrm>
                  <a:off x="3711386" y="1621936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1" name="Oval 100"/>
                <p:cNvSpPr/>
                <p:nvPr/>
              </p:nvSpPr>
              <p:spPr>
                <a:xfrm>
                  <a:off x="3857761" y="1621935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97" name="Group 96"/>
              <p:cNvGrpSpPr/>
              <p:nvPr/>
            </p:nvGrpSpPr>
            <p:grpSpPr>
              <a:xfrm>
                <a:off x="5169723" y="2166471"/>
                <a:ext cx="247975" cy="101600"/>
                <a:chOff x="3711386" y="1607671"/>
                <a:chExt cx="247975" cy="101600"/>
              </a:xfrm>
              <a:grpFill/>
            </p:grpSpPr>
            <p:sp>
              <p:nvSpPr>
                <p:cNvPr id="98" name="Oval 97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9" name="Oval 98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279398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Rectangle 232"/>
          <p:cNvSpPr/>
          <p:nvPr/>
        </p:nvSpPr>
        <p:spPr>
          <a:xfrm>
            <a:off x="8355104" y="4528371"/>
            <a:ext cx="508001" cy="2115268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600069" y="2498490"/>
            <a:ext cx="1082728" cy="1088707"/>
            <a:chOff x="4600069" y="2444706"/>
            <a:chExt cx="1082728" cy="1088707"/>
          </a:xfrm>
        </p:grpSpPr>
        <p:sp>
          <p:nvSpPr>
            <p:cNvPr id="73" name="TextBox 72"/>
            <p:cNvSpPr txBox="1"/>
            <p:nvPr/>
          </p:nvSpPr>
          <p:spPr>
            <a:xfrm>
              <a:off x="4851493" y="2570916"/>
              <a:ext cx="59182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O</a:t>
              </a: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4600069" y="2444706"/>
              <a:ext cx="1082728" cy="1088707"/>
              <a:chOff x="1422399" y="1684369"/>
              <a:chExt cx="1082728" cy="1088707"/>
            </a:xfrm>
          </p:grpSpPr>
          <p:grpSp>
            <p:nvGrpSpPr>
              <p:cNvPr id="99" name="Group 98"/>
              <p:cNvGrpSpPr/>
              <p:nvPr/>
            </p:nvGrpSpPr>
            <p:grpSpPr>
              <a:xfrm>
                <a:off x="1767941" y="1684369"/>
                <a:ext cx="415532" cy="170251"/>
                <a:chOff x="3711386" y="1618369"/>
                <a:chExt cx="247975" cy="101600"/>
              </a:xfrm>
              <a:solidFill>
                <a:schemeClr val="tx1"/>
              </a:solidFill>
            </p:grpSpPr>
            <p:sp>
              <p:nvSpPr>
                <p:cNvPr id="108" name="Oval 107"/>
                <p:cNvSpPr/>
                <p:nvPr/>
              </p:nvSpPr>
              <p:spPr>
                <a:xfrm>
                  <a:off x="3711386" y="1618369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Oval 108"/>
                <p:cNvSpPr/>
                <p:nvPr/>
              </p:nvSpPr>
              <p:spPr>
                <a:xfrm>
                  <a:off x="3857761" y="1618369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2" name="Oval 111"/>
              <p:cNvSpPr/>
              <p:nvPr/>
            </p:nvSpPr>
            <p:spPr>
              <a:xfrm>
                <a:off x="1887669" y="2602825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01" name="Group 100"/>
              <p:cNvGrpSpPr/>
              <p:nvPr/>
            </p:nvGrpSpPr>
            <p:grpSpPr>
              <a:xfrm rot="5400000">
                <a:off x="1755997" y="1678402"/>
                <a:ext cx="415532" cy="1082728"/>
                <a:chOff x="5169723" y="1621936"/>
                <a:chExt cx="247975" cy="646135"/>
              </a:xfrm>
              <a:solidFill>
                <a:schemeClr val="tx1"/>
              </a:solidFill>
            </p:grpSpPr>
            <p:sp>
              <p:nvSpPr>
                <p:cNvPr id="102" name="Oval 101"/>
                <p:cNvSpPr/>
                <p:nvPr/>
              </p:nvSpPr>
              <p:spPr>
                <a:xfrm>
                  <a:off x="5240327" y="1621936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03" name="Group 102"/>
                <p:cNvGrpSpPr/>
                <p:nvPr/>
              </p:nvGrpSpPr>
              <p:grpSpPr>
                <a:xfrm>
                  <a:off x="5169723" y="2166471"/>
                  <a:ext cx="247975" cy="101600"/>
                  <a:chOff x="3711386" y="1607671"/>
                  <a:chExt cx="247975" cy="101600"/>
                </a:xfrm>
                <a:grpFill/>
              </p:grpSpPr>
              <p:sp>
                <p:nvSpPr>
                  <p:cNvPr id="104" name="Oval 103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05" name="Oval 104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</p:grpSp>
      <p:grpSp>
        <p:nvGrpSpPr>
          <p:cNvPr id="40" name="Group 39"/>
          <p:cNvGrpSpPr/>
          <p:nvPr/>
        </p:nvGrpSpPr>
        <p:grpSpPr>
          <a:xfrm>
            <a:off x="7049068" y="1028186"/>
            <a:ext cx="1082731" cy="1088707"/>
            <a:chOff x="1422394" y="1684369"/>
            <a:chExt cx="1082731" cy="1088707"/>
          </a:xfrm>
        </p:grpSpPr>
        <p:sp>
          <p:nvSpPr>
            <p:cNvPr id="41" name="TextBox 40"/>
            <p:cNvSpPr txBox="1"/>
            <p:nvPr/>
          </p:nvSpPr>
          <p:spPr>
            <a:xfrm>
              <a:off x="1640669" y="1809962"/>
              <a:ext cx="654346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Cl</a:t>
              </a: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1767941" y="1684369"/>
              <a:ext cx="415532" cy="170251"/>
              <a:chOff x="3711386" y="1618369"/>
              <a:chExt cx="247975" cy="101600"/>
            </a:xfrm>
            <a:solidFill>
              <a:schemeClr val="tx1"/>
            </a:solidFill>
          </p:grpSpPr>
          <p:sp>
            <p:nvSpPr>
              <p:cNvPr id="57" name="Oval 56"/>
              <p:cNvSpPr/>
              <p:nvPr/>
            </p:nvSpPr>
            <p:spPr>
              <a:xfrm>
                <a:off x="3711386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3857761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1767941" y="2602825"/>
              <a:ext cx="415532" cy="170251"/>
              <a:chOff x="3711386" y="1607671"/>
              <a:chExt cx="247975" cy="101600"/>
            </a:xfrm>
            <a:solidFill>
              <a:schemeClr val="tx1"/>
            </a:solidFill>
          </p:grpSpPr>
          <p:sp>
            <p:nvSpPr>
              <p:cNvPr id="55" name="Oval 54"/>
              <p:cNvSpPr/>
              <p:nvPr/>
            </p:nvSpPr>
            <p:spPr>
              <a:xfrm>
                <a:off x="3711386" y="1607671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3857761" y="1607671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 rot="5400000">
              <a:off x="1755994" y="1678400"/>
              <a:ext cx="415532" cy="1082731"/>
              <a:chOff x="5169723" y="1621935"/>
              <a:chExt cx="247975" cy="646136"/>
            </a:xfrm>
            <a:solidFill>
              <a:schemeClr val="tx1"/>
            </a:solidFill>
          </p:grpSpPr>
          <p:grpSp>
            <p:nvGrpSpPr>
              <p:cNvPr id="48" name="Group 47"/>
              <p:cNvGrpSpPr/>
              <p:nvPr/>
            </p:nvGrpSpPr>
            <p:grpSpPr>
              <a:xfrm>
                <a:off x="5169723" y="1621935"/>
                <a:ext cx="247975" cy="101601"/>
                <a:chOff x="3711386" y="1621935"/>
                <a:chExt cx="247975" cy="101601"/>
              </a:xfrm>
              <a:grpFill/>
            </p:grpSpPr>
            <p:sp>
              <p:nvSpPr>
                <p:cNvPr id="53" name="Oval 52"/>
                <p:cNvSpPr/>
                <p:nvPr/>
              </p:nvSpPr>
              <p:spPr>
                <a:xfrm>
                  <a:off x="3711386" y="1621936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4" name="Oval 53"/>
                <p:cNvSpPr/>
                <p:nvPr/>
              </p:nvSpPr>
              <p:spPr>
                <a:xfrm>
                  <a:off x="3857761" y="1621935"/>
                  <a:ext cx="101600" cy="101600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5169723" y="2166471"/>
                <a:ext cx="247975" cy="101600"/>
                <a:chOff x="3711386" y="1607671"/>
                <a:chExt cx="247975" cy="101600"/>
              </a:xfrm>
              <a:grpFill/>
            </p:grpSpPr>
            <p:sp>
              <p:nvSpPr>
                <p:cNvPr id="51" name="Oval 50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2" name="Oval 51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 6 and 7</a:t>
            </a:r>
          </a:p>
        </p:txBody>
      </p:sp>
      <p:pic>
        <p:nvPicPr>
          <p:cNvPr id="232" name="Picture 231"/>
          <p:cNvPicPr>
            <a:picLocks noChangeAspect="1"/>
          </p:cNvPicPr>
          <p:nvPr/>
        </p:nvPicPr>
        <p:blipFill rotWithShape="1">
          <a:blip r:embed="rId2"/>
          <a:srcRect l="387"/>
          <a:stretch/>
        </p:blipFill>
        <p:spPr>
          <a:xfrm>
            <a:off x="22516" y="3810792"/>
            <a:ext cx="9098969" cy="302110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390489" y="270122"/>
            <a:ext cx="1510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Neutral but no Octet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89239" y="270122"/>
            <a:ext cx="1510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Octet but charged</a:t>
            </a:r>
          </a:p>
        </p:txBody>
      </p:sp>
      <p:sp>
        <p:nvSpPr>
          <p:cNvPr id="65" name="Double Bracket 64"/>
          <p:cNvSpPr/>
          <p:nvPr/>
        </p:nvSpPr>
        <p:spPr>
          <a:xfrm>
            <a:off x="6981584" y="978008"/>
            <a:ext cx="1189318" cy="1189318"/>
          </a:xfrm>
          <a:prstGeom prst="bracketPair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170902" y="936347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–1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981584" y="2423240"/>
            <a:ext cx="1833710" cy="1290739"/>
            <a:chOff x="6981584" y="2423240"/>
            <a:chExt cx="1833710" cy="1290739"/>
          </a:xfrm>
        </p:grpSpPr>
        <p:grpSp>
          <p:nvGrpSpPr>
            <p:cNvPr id="82" name="Group 81"/>
            <p:cNvGrpSpPr/>
            <p:nvPr/>
          </p:nvGrpSpPr>
          <p:grpSpPr>
            <a:xfrm>
              <a:off x="7049068" y="2571429"/>
              <a:ext cx="1082731" cy="1088707"/>
              <a:chOff x="1422394" y="1684369"/>
              <a:chExt cx="1082731" cy="1088707"/>
            </a:xfrm>
          </p:grpSpPr>
          <p:sp>
            <p:nvSpPr>
              <p:cNvPr id="83" name="TextBox 82"/>
              <p:cNvSpPr txBox="1"/>
              <p:nvPr/>
            </p:nvSpPr>
            <p:spPr>
              <a:xfrm>
                <a:off x="1671927" y="1809962"/>
                <a:ext cx="591829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4800" dirty="0"/>
                  <a:t>O</a:t>
                </a:r>
              </a:p>
            </p:txBody>
          </p:sp>
          <p:grpSp>
            <p:nvGrpSpPr>
              <p:cNvPr id="84" name="Group 83"/>
              <p:cNvGrpSpPr/>
              <p:nvPr/>
            </p:nvGrpSpPr>
            <p:grpSpPr>
              <a:xfrm>
                <a:off x="1767941" y="1684369"/>
                <a:ext cx="415532" cy="170251"/>
                <a:chOff x="3711386" y="1618369"/>
                <a:chExt cx="247975" cy="101600"/>
              </a:xfrm>
              <a:solidFill>
                <a:schemeClr val="tx1"/>
              </a:solidFill>
            </p:grpSpPr>
            <p:sp>
              <p:nvSpPr>
                <p:cNvPr id="95" name="Oval 94"/>
                <p:cNvSpPr/>
                <p:nvPr/>
              </p:nvSpPr>
              <p:spPr>
                <a:xfrm>
                  <a:off x="3711386" y="1618369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6" name="Oval 95"/>
                <p:cNvSpPr/>
                <p:nvPr/>
              </p:nvSpPr>
              <p:spPr>
                <a:xfrm>
                  <a:off x="3857761" y="1618369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85" name="Group 84"/>
              <p:cNvGrpSpPr/>
              <p:nvPr/>
            </p:nvGrpSpPr>
            <p:grpSpPr>
              <a:xfrm>
                <a:off x="1767941" y="2602825"/>
                <a:ext cx="415532" cy="170251"/>
                <a:chOff x="3711386" y="1607671"/>
                <a:chExt cx="247975" cy="101600"/>
              </a:xfrm>
              <a:solidFill>
                <a:schemeClr val="tx1"/>
              </a:solidFill>
            </p:grpSpPr>
            <p:sp>
              <p:nvSpPr>
                <p:cNvPr id="93" name="Oval 92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4" name="Oval 93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86" name="Group 85"/>
              <p:cNvGrpSpPr/>
              <p:nvPr/>
            </p:nvGrpSpPr>
            <p:grpSpPr>
              <a:xfrm rot="5400000">
                <a:off x="1755994" y="1678400"/>
                <a:ext cx="415532" cy="1082731"/>
                <a:chOff x="5169723" y="1621935"/>
                <a:chExt cx="247975" cy="646136"/>
              </a:xfrm>
              <a:solidFill>
                <a:schemeClr val="tx1"/>
              </a:solidFill>
            </p:grpSpPr>
            <p:grpSp>
              <p:nvGrpSpPr>
                <p:cNvPr id="87" name="Group 86"/>
                <p:cNvGrpSpPr/>
                <p:nvPr/>
              </p:nvGrpSpPr>
              <p:grpSpPr>
                <a:xfrm>
                  <a:off x="5169723" y="1621935"/>
                  <a:ext cx="247975" cy="101601"/>
                  <a:chOff x="3711386" y="1621935"/>
                  <a:chExt cx="247975" cy="101601"/>
                </a:xfrm>
                <a:grpFill/>
              </p:grpSpPr>
              <p:sp>
                <p:nvSpPr>
                  <p:cNvPr id="91" name="Oval 90"/>
                  <p:cNvSpPr/>
                  <p:nvPr/>
                </p:nvSpPr>
                <p:spPr>
                  <a:xfrm>
                    <a:off x="3711386" y="1621936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92" name="Oval 91"/>
                  <p:cNvSpPr/>
                  <p:nvPr/>
                </p:nvSpPr>
                <p:spPr>
                  <a:xfrm>
                    <a:off x="3857761" y="1621935"/>
                    <a:ext cx="101600" cy="1016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88" name="Group 87"/>
                <p:cNvGrpSpPr/>
                <p:nvPr/>
              </p:nvGrpSpPr>
              <p:grpSpPr>
                <a:xfrm>
                  <a:off x="5169723" y="2166471"/>
                  <a:ext cx="247975" cy="101600"/>
                  <a:chOff x="3711386" y="1607671"/>
                  <a:chExt cx="247975" cy="101600"/>
                </a:xfrm>
                <a:grpFill/>
              </p:grpSpPr>
              <p:sp>
                <p:nvSpPr>
                  <p:cNvPr id="89" name="Oval 88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90" name="Oval 89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sp>
          <p:nvSpPr>
            <p:cNvPr id="70" name="Double Bracket 69"/>
            <p:cNvSpPr/>
            <p:nvPr/>
          </p:nvSpPr>
          <p:spPr>
            <a:xfrm>
              <a:off x="6981584" y="2524661"/>
              <a:ext cx="1189318" cy="1189318"/>
            </a:xfrm>
            <a:prstGeom prst="bracketPair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8170902" y="2423240"/>
              <a:ext cx="6443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–2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9210" y="341663"/>
            <a:ext cx="382289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dirty="0"/>
              <a:t>Group 16 and 17 atoms can gain electrons to satisfy the octet rule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dirty="0"/>
              <a:t>When they gain electrons they then have more electrons than protons and ∴ have a negative charge.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FF"/>
                </a:solidFill>
              </a:rPr>
              <a:t>Anion</a:t>
            </a:r>
            <a:r>
              <a:rPr lang="en-US" sz="2000" dirty="0"/>
              <a:t>:  atom with a – charge.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bg2">
                    <a:lumMod val="50000"/>
                  </a:schemeClr>
                </a:solidFill>
              </a:rPr>
              <a:t>Note:  the name of the ion is changed to end with –ide (e.g. Chloride, Oxide, Fluoride)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4600065" y="1016234"/>
            <a:ext cx="1082729" cy="1088707"/>
            <a:chOff x="1422395" y="1684369"/>
            <a:chExt cx="1082729" cy="1088707"/>
          </a:xfrm>
        </p:grpSpPr>
        <p:sp>
          <p:nvSpPr>
            <p:cNvPr id="60" name="TextBox 59"/>
            <p:cNvSpPr txBox="1"/>
            <p:nvPr/>
          </p:nvSpPr>
          <p:spPr>
            <a:xfrm>
              <a:off x="1640669" y="1809962"/>
              <a:ext cx="654346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Cl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1767941" y="1684369"/>
              <a:ext cx="415532" cy="170251"/>
              <a:chOff x="3711386" y="1618369"/>
              <a:chExt cx="247975" cy="101600"/>
            </a:xfrm>
            <a:solidFill>
              <a:schemeClr val="tx1"/>
            </a:solidFill>
          </p:grpSpPr>
          <p:sp>
            <p:nvSpPr>
              <p:cNvPr id="80" name="Oval 79"/>
              <p:cNvSpPr/>
              <p:nvPr/>
            </p:nvSpPr>
            <p:spPr>
              <a:xfrm>
                <a:off x="3711386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3857761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1767941" y="2602825"/>
              <a:ext cx="415532" cy="170251"/>
              <a:chOff x="3711386" y="1607671"/>
              <a:chExt cx="247975" cy="101600"/>
            </a:xfrm>
            <a:solidFill>
              <a:schemeClr val="tx1"/>
            </a:solidFill>
          </p:grpSpPr>
          <p:sp>
            <p:nvSpPr>
              <p:cNvPr id="78" name="Oval 77"/>
              <p:cNvSpPr/>
              <p:nvPr/>
            </p:nvSpPr>
            <p:spPr>
              <a:xfrm>
                <a:off x="3711386" y="1607671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3857761" y="1607671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 rot="5400000">
              <a:off x="1755994" y="1678401"/>
              <a:ext cx="415532" cy="1082729"/>
              <a:chOff x="5169723" y="1621936"/>
              <a:chExt cx="247975" cy="646135"/>
            </a:xfrm>
            <a:solidFill>
              <a:schemeClr val="tx1"/>
            </a:solidFill>
          </p:grpSpPr>
          <p:sp>
            <p:nvSpPr>
              <p:cNvPr id="66" name="Oval 65"/>
              <p:cNvSpPr/>
              <p:nvPr/>
            </p:nvSpPr>
            <p:spPr>
              <a:xfrm>
                <a:off x="5240327" y="1621936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67" name="Group 66"/>
              <p:cNvGrpSpPr/>
              <p:nvPr/>
            </p:nvGrpSpPr>
            <p:grpSpPr>
              <a:xfrm>
                <a:off x="5169723" y="2166471"/>
                <a:ext cx="247975" cy="101600"/>
                <a:chOff x="3711386" y="1607671"/>
                <a:chExt cx="247975" cy="101600"/>
              </a:xfrm>
              <a:grpFill/>
            </p:grpSpPr>
            <p:sp>
              <p:nvSpPr>
                <p:cNvPr id="68" name="Oval 67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7" name="Oval 76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cxnSp>
        <p:nvCxnSpPr>
          <p:cNvPr id="113" name="Straight Arrow Connector 112"/>
          <p:cNvCxnSpPr/>
          <p:nvPr/>
        </p:nvCxnSpPr>
        <p:spPr>
          <a:xfrm>
            <a:off x="5910729" y="1529976"/>
            <a:ext cx="818777" cy="0"/>
          </a:xfrm>
          <a:prstGeom prst="straightConnector1">
            <a:avLst/>
          </a:prstGeom>
          <a:ln w="76200" cap="rnd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5910729" y="3018234"/>
            <a:ext cx="818777" cy="0"/>
          </a:xfrm>
          <a:prstGeom prst="straightConnector1">
            <a:avLst/>
          </a:prstGeom>
          <a:ln w="76200" cap="rnd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678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0" animBg="1"/>
      <p:bldP spid="26" grpId="0"/>
      <p:bldP spid="65" grpId="0" animBg="1"/>
      <p:bldP spid="3" grpId="0"/>
      <p:bldP spid="4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4243941" y="1934645"/>
            <a:ext cx="975869" cy="830997"/>
            <a:chOff x="1529260" y="1809962"/>
            <a:chExt cx="975869" cy="830997"/>
          </a:xfrm>
        </p:grpSpPr>
        <p:sp>
          <p:nvSpPr>
            <p:cNvPr id="51" name="TextBox 50"/>
            <p:cNvSpPr txBox="1"/>
            <p:nvPr/>
          </p:nvSpPr>
          <p:spPr>
            <a:xfrm>
              <a:off x="1529260" y="1809962"/>
              <a:ext cx="877163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Na</a:t>
              </a:r>
            </a:p>
          </p:txBody>
        </p:sp>
        <p:sp>
          <p:nvSpPr>
            <p:cNvPr id="52" name="Oval 51"/>
            <p:cNvSpPr/>
            <p:nvPr/>
          </p:nvSpPr>
          <p:spPr>
            <a:xfrm rot="5400000">
              <a:off x="2334878" y="2130902"/>
              <a:ext cx="170251" cy="17025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33" name="Rectangle 232"/>
          <p:cNvSpPr/>
          <p:nvPr/>
        </p:nvSpPr>
        <p:spPr>
          <a:xfrm>
            <a:off x="239057" y="4157427"/>
            <a:ext cx="508001" cy="2486212"/>
          </a:xfrm>
          <a:prstGeom prst="rect">
            <a:avLst/>
          </a:prstGeom>
          <a:solidFill>
            <a:srgbClr val="FF6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 1 and 2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0" y="315884"/>
            <a:ext cx="36271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dirty="0"/>
              <a:t>Group 1 and 2 atoms can lose electrons to satisfy the octet rule…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dirty="0"/>
              <a:t>…The now empty valence shell reveals the 8 in the previous shell.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dirty="0"/>
              <a:t>When they lose electrons they then have more protons than electrons and ∴ have a positive charge.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Cation</a:t>
            </a:r>
            <a:r>
              <a:rPr lang="en-US" sz="2000" dirty="0"/>
              <a:t>:  atom with a + charge.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232" name="Picture 231"/>
          <p:cNvPicPr>
            <a:picLocks noChangeAspect="1"/>
          </p:cNvPicPr>
          <p:nvPr/>
        </p:nvPicPr>
        <p:blipFill rotWithShape="1">
          <a:blip r:embed="rId2"/>
          <a:srcRect l="387"/>
          <a:stretch/>
        </p:blipFill>
        <p:spPr>
          <a:xfrm>
            <a:off x="22516" y="3810792"/>
            <a:ext cx="9098969" cy="302110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476397" y="462005"/>
            <a:ext cx="2416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Neutral but no Octet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99063" y="462005"/>
            <a:ext cx="2685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Octet but charged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3472339" y="1126637"/>
            <a:ext cx="2447018" cy="2447018"/>
            <a:chOff x="3236606" y="1247122"/>
            <a:chExt cx="2447018" cy="2447018"/>
          </a:xfrm>
        </p:grpSpPr>
        <p:sp>
          <p:nvSpPr>
            <p:cNvPr id="78" name="Oval 77"/>
            <p:cNvSpPr/>
            <p:nvPr/>
          </p:nvSpPr>
          <p:spPr>
            <a:xfrm>
              <a:off x="3236606" y="1247122"/>
              <a:ext cx="2447018" cy="2447018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Oval 78"/>
            <p:cNvSpPr/>
            <p:nvPr/>
          </p:nvSpPr>
          <p:spPr>
            <a:xfrm>
              <a:off x="3475665" y="1486181"/>
              <a:ext cx="1968900" cy="19689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Oval 79"/>
            <p:cNvSpPr/>
            <p:nvPr/>
          </p:nvSpPr>
          <p:spPr>
            <a:xfrm>
              <a:off x="3757239" y="1767755"/>
              <a:ext cx="1405752" cy="1405752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3997167" y="2032049"/>
              <a:ext cx="925894" cy="877163"/>
              <a:chOff x="3997167" y="2269211"/>
              <a:chExt cx="925894" cy="877163"/>
            </a:xfrm>
          </p:grpSpPr>
          <p:sp>
            <p:nvSpPr>
              <p:cNvPr id="95" name="Oval 94"/>
              <p:cNvSpPr/>
              <p:nvPr/>
            </p:nvSpPr>
            <p:spPr>
              <a:xfrm>
                <a:off x="4021532" y="2269211"/>
                <a:ext cx="877163" cy="877163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3997167" y="2292293"/>
                <a:ext cx="925894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4800" dirty="0"/>
                  <a:t>Na</a:t>
                </a:r>
              </a:p>
            </p:txBody>
          </p:sp>
        </p:grpSp>
        <p:sp>
          <p:nvSpPr>
            <p:cNvPr id="82" name="Oval 81"/>
            <p:cNvSpPr/>
            <p:nvPr/>
          </p:nvSpPr>
          <p:spPr>
            <a:xfrm rot="5400000">
              <a:off x="4928575" y="2546467"/>
              <a:ext cx="170251" cy="17025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Oval 82"/>
            <p:cNvSpPr/>
            <p:nvPr/>
          </p:nvSpPr>
          <p:spPr>
            <a:xfrm rot="5400000">
              <a:off x="4928575" y="2329195"/>
              <a:ext cx="170251" cy="17025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4" name="Group 83"/>
            <p:cNvGrpSpPr/>
            <p:nvPr/>
          </p:nvGrpSpPr>
          <p:grpSpPr>
            <a:xfrm>
              <a:off x="3536542" y="2329195"/>
              <a:ext cx="2106889" cy="387523"/>
              <a:chOff x="3548494" y="2329195"/>
              <a:chExt cx="2106889" cy="387523"/>
            </a:xfrm>
          </p:grpSpPr>
          <p:sp>
            <p:nvSpPr>
              <p:cNvPr id="90" name="Oval 89"/>
              <p:cNvSpPr/>
              <p:nvPr/>
            </p:nvSpPr>
            <p:spPr>
              <a:xfrm rot="5400000">
                <a:off x="5221271" y="2546467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1" name="Oval 90"/>
              <p:cNvSpPr/>
              <p:nvPr/>
            </p:nvSpPr>
            <p:spPr>
              <a:xfrm rot="5400000">
                <a:off x="5221271" y="2329195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 rot="5400000">
                <a:off x="3548494" y="2546467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 rot="5400000">
                <a:off x="3548494" y="2329195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4" name="Oval 93"/>
              <p:cNvSpPr/>
              <p:nvPr/>
            </p:nvSpPr>
            <p:spPr>
              <a:xfrm rot="5400000">
                <a:off x="5485132" y="2443413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 rot="5400000">
              <a:off x="3536542" y="2288625"/>
              <a:ext cx="1843028" cy="387523"/>
              <a:chOff x="3548494" y="2329195"/>
              <a:chExt cx="1843028" cy="387523"/>
            </a:xfrm>
          </p:grpSpPr>
          <p:sp>
            <p:nvSpPr>
              <p:cNvPr id="86" name="Oval 85"/>
              <p:cNvSpPr/>
              <p:nvPr/>
            </p:nvSpPr>
            <p:spPr>
              <a:xfrm rot="5400000">
                <a:off x="5221271" y="2546467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7" name="Oval 86"/>
              <p:cNvSpPr/>
              <p:nvPr/>
            </p:nvSpPr>
            <p:spPr>
              <a:xfrm rot="5400000">
                <a:off x="5221271" y="2329195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8" name="Oval 87"/>
              <p:cNvSpPr/>
              <p:nvPr/>
            </p:nvSpPr>
            <p:spPr>
              <a:xfrm rot="5400000">
                <a:off x="3548494" y="2546467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 rot="5400000">
                <a:off x="3548494" y="2329195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6639828" y="1081465"/>
            <a:ext cx="2603970" cy="2492190"/>
            <a:chOff x="6517515" y="1081465"/>
            <a:chExt cx="2603970" cy="2492190"/>
          </a:xfrm>
        </p:grpSpPr>
        <p:grpSp>
          <p:nvGrpSpPr>
            <p:cNvPr id="97" name="Group 96"/>
            <p:cNvGrpSpPr/>
            <p:nvPr/>
          </p:nvGrpSpPr>
          <p:grpSpPr>
            <a:xfrm>
              <a:off x="6517515" y="1126637"/>
              <a:ext cx="2447018" cy="2447018"/>
              <a:chOff x="3236606" y="1247122"/>
              <a:chExt cx="2447018" cy="2447018"/>
            </a:xfrm>
          </p:grpSpPr>
          <p:sp>
            <p:nvSpPr>
              <p:cNvPr id="98" name="Oval 97"/>
              <p:cNvSpPr/>
              <p:nvPr/>
            </p:nvSpPr>
            <p:spPr>
              <a:xfrm>
                <a:off x="3236606" y="1247122"/>
                <a:ext cx="2447018" cy="2447018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3475665" y="1486181"/>
                <a:ext cx="1968900" cy="1968900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3757239" y="1767755"/>
                <a:ext cx="1405752" cy="1405752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01" name="Group 100"/>
              <p:cNvGrpSpPr/>
              <p:nvPr/>
            </p:nvGrpSpPr>
            <p:grpSpPr>
              <a:xfrm>
                <a:off x="3997167" y="2032049"/>
                <a:ext cx="925894" cy="877163"/>
                <a:chOff x="3997167" y="2269211"/>
                <a:chExt cx="925894" cy="877163"/>
              </a:xfrm>
            </p:grpSpPr>
            <p:sp>
              <p:nvSpPr>
                <p:cNvPr id="115" name="Oval 114"/>
                <p:cNvSpPr/>
                <p:nvPr/>
              </p:nvSpPr>
              <p:spPr>
                <a:xfrm>
                  <a:off x="4021532" y="2269211"/>
                  <a:ext cx="877163" cy="877163"/>
                </a:xfrm>
                <a:prstGeom prst="ellips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TextBox 115"/>
                <p:cNvSpPr txBox="1"/>
                <p:nvPr/>
              </p:nvSpPr>
              <p:spPr>
                <a:xfrm>
                  <a:off x="3997167" y="2292293"/>
                  <a:ext cx="925894" cy="8309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4800" dirty="0"/>
                    <a:t>Na</a:t>
                  </a:r>
                </a:p>
              </p:txBody>
            </p:sp>
          </p:grpSp>
          <p:sp>
            <p:nvSpPr>
              <p:cNvPr id="102" name="Oval 101"/>
              <p:cNvSpPr/>
              <p:nvPr/>
            </p:nvSpPr>
            <p:spPr>
              <a:xfrm rot="5400000">
                <a:off x="4928575" y="2546467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3" name="Oval 102"/>
              <p:cNvSpPr/>
              <p:nvPr/>
            </p:nvSpPr>
            <p:spPr>
              <a:xfrm rot="5400000">
                <a:off x="4928575" y="2329195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04" name="Group 103"/>
              <p:cNvGrpSpPr/>
              <p:nvPr/>
            </p:nvGrpSpPr>
            <p:grpSpPr>
              <a:xfrm>
                <a:off x="3536542" y="2329195"/>
                <a:ext cx="1843028" cy="387523"/>
                <a:chOff x="3548494" y="2329195"/>
                <a:chExt cx="1843028" cy="387523"/>
              </a:xfrm>
            </p:grpSpPr>
            <p:sp>
              <p:nvSpPr>
                <p:cNvPr id="110" name="Oval 109"/>
                <p:cNvSpPr/>
                <p:nvPr/>
              </p:nvSpPr>
              <p:spPr>
                <a:xfrm rot="5400000">
                  <a:off x="5221271" y="2546467"/>
                  <a:ext cx="170251" cy="17025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Oval 110"/>
                <p:cNvSpPr/>
                <p:nvPr/>
              </p:nvSpPr>
              <p:spPr>
                <a:xfrm rot="5400000">
                  <a:off x="5221271" y="2329195"/>
                  <a:ext cx="170251" cy="17025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Oval 111"/>
                <p:cNvSpPr/>
                <p:nvPr/>
              </p:nvSpPr>
              <p:spPr>
                <a:xfrm rot="5400000">
                  <a:off x="3548494" y="2546467"/>
                  <a:ext cx="170251" cy="17025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3" name="Oval 112"/>
                <p:cNvSpPr/>
                <p:nvPr/>
              </p:nvSpPr>
              <p:spPr>
                <a:xfrm rot="5400000">
                  <a:off x="3548494" y="2329195"/>
                  <a:ext cx="170251" cy="17025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 rot="5400000">
                <a:off x="3536542" y="2288625"/>
                <a:ext cx="1843028" cy="387523"/>
                <a:chOff x="3548494" y="2329195"/>
                <a:chExt cx="1843028" cy="387523"/>
              </a:xfrm>
            </p:grpSpPr>
            <p:sp>
              <p:nvSpPr>
                <p:cNvPr id="106" name="Oval 105"/>
                <p:cNvSpPr/>
                <p:nvPr/>
              </p:nvSpPr>
              <p:spPr>
                <a:xfrm rot="5400000">
                  <a:off x="5221271" y="2546467"/>
                  <a:ext cx="170251" cy="17025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7" name="Oval 106"/>
                <p:cNvSpPr/>
                <p:nvPr/>
              </p:nvSpPr>
              <p:spPr>
                <a:xfrm rot="5400000">
                  <a:off x="5221271" y="2329195"/>
                  <a:ext cx="170251" cy="17025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Oval 107"/>
                <p:cNvSpPr/>
                <p:nvPr/>
              </p:nvSpPr>
              <p:spPr>
                <a:xfrm rot="5400000">
                  <a:off x="3548494" y="2546467"/>
                  <a:ext cx="170251" cy="17025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Oval 108"/>
                <p:cNvSpPr/>
                <p:nvPr/>
              </p:nvSpPr>
              <p:spPr>
                <a:xfrm rot="5400000">
                  <a:off x="3548494" y="2329195"/>
                  <a:ext cx="170251" cy="17025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sp>
          <p:nvSpPr>
            <p:cNvPr id="117" name="TextBox 116"/>
            <p:cNvSpPr txBox="1"/>
            <p:nvPr/>
          </p:nvSpPr>
          <p:spPr>
            <a:xfrm>
              <a:off x="8477093" y="1081465"/>
              <a:ext cx="6443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+1</a:t>
              </a:r>
            </a:p>
          </p:txBody>
        </p:sp>
      </p:grpSp>
      <p:cxnSp>
        <p:nvCxnSpPr>
          <p:cNvPr id="118" name="Straight Arrow Connector 117"/>
          <p:cNvCxnSpPr/>
          <p:nvPr/>
        </p:nvCxnSpPr>
        <p:spPr>
          <a:xfrm>
            <a:off x="6024282" y="2396890"/>
            <a:ext cx="537883" cy="0"/>
          </a:xfrm>
          <a:prstGeom prst="straightConnector1">
            <a:avLst/>
          </a:prstGeom>
          <a:ln w="76200" cap="rnd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23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" grpId="0" animBg="1"/>
      <p:bldP spid="189" grpId="0" uiExpand="1" build="p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71"/>
          <p:cNvGrpSpPr/>
          <p:nvPr/>
        </p:nvGrpSpPr>
        <p:grpSpPr>
          <a:xfrm>
            <a:off x="4743290" y="2570916"/>
            <a:ext cx="941400" cy="830997"/>
            <a:chOff x="1563724" y="1809962"/>
            <a:chExt cx="941400" cy="830997"/>
          </a:xfrm>
        </p:grpSpPr>
        <p:sp>
          <p:nvSpPr>
            <p:cNvPr id="73" name="TextBox 72"/>
            <p:cNvSpPr txBox="1"/>
            <p:nvPr/>
          </p:nvSpPr>
          <p:spPr>
            <a:xfrm>
              <a:off x="1563724" y="1809962"/>
              <a:ext cx="808235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Ca</a:t>
              </a:r>
            </a:p>
          </p:txBody>
        </p:sp>
        <p:grpSp>
          <p:nvGrpSpPr>
            <p:cNvPr id="74" name="Group 73"/>
            <p:cNvGrpSpPr/>
            <p:nvPr/>
          </p:nvGrpSpPr>
          <p:grpSpPr>
            <a:xfrm rot="5400000">
              <a:off x="2212232" y="2134639"/>
              <a:ext cx="415532" cy="170253"/>
              <a:chOff x="3711386" y="1621935"/>
              <a:chExt cx="247975" cy="101601"/>
            </a:xfrm>
            <a:solidFill>
              <a:schemeClr val="tx1"/>
            </a:solidFill>
          </p:grpSpPr>
          <p:sp>
            <p:nvSpPr>
              <p:cNvPr id="75" name="Oval 74"/>
              <p:cNvSpPr/>
              <p:nvPr/>
            </p:nvSpPr>
            <p:spPr>
              <a:xfrm>
                <a:off x="3711386" y="1621936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3857761" y="1621935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33" name="Rectangle 232"/>
          <p:cNvSpPr/>
          <p:nvPr/>
        </p:nvSpPr>
        <p:spPr>
          <a:xfrm>
            <a:off x="239057" y="4157427"/>
            <a:ext cx="508001" cy="2486212"/>
          </a:xfrm>
          <a:prstGeom prst="rect">
            <a:avLst/>
          </a:prstGeom>
          <a:solidFill>
            <a:srgbClr val="FF6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 1 and 2</a:t>
            </a:r>
          </a:p>
        </p:txBody>
      </p:sp>
      <p:pic>
        <p:nvPicPr>
          <p:cNvPr id="232" name="Picture 231"/>
          <p:cNvPicPr>
            <a:picLocks noChangeAspect="1"/>
          </p:cNvPicPr>
          <p:nvPr/>
        </p:nvPicPr>
        <p:blipFill rotWithShape="1">
          <a:blip r:embed="rId2"/>
          <a:srcRect l="387"/>
          <a:stretch/>
        </p:blipFill>
        <p:spPr>
          <a:xfrm>
            <a:off x="22516" y="3810792"/>
            <a:ext cx="9098969" cy="302110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483177" y="270122"/>
            <a:ext cx="1510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Neutral but no Octet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89239" y="270122"/>
            <a:ext cx="15100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Octet but charged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4708826" y="1137808"/>
            <a:ext cx="975869" cy="830997"/>
            <a:chOff x="1529260" y="1809962"/>
            <a:chExt cx="975869" cy="830997"/>
          </a:xfrm>
        </p:grpSpPr>
        <p:sp>
          <p:nvSpPr>
            <p:cNvPr id="45" name="TextBox 44"/>
            <p:cNvSpPr txBox="1"/>
            <p:nvPr/>
          </p:nvSpPr>
          <p:spPr>
            <a:xfrm>
              <a:off x="1529260" y="1809962"/>
              <a:ext cx="877163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Na</a:t>
              </a:r>
            </a:p>
          </p:txBody>
        </p:sp>
        <p:sp>
          <p:nvSpPr>
            <p:cNvPr id="64" name="Oval 63"/>
            <p:cNvSpPr/>
            <p:nvPr/>
          </p:nvSpPr>
          <p:spPr>
            <a:xfrm rot="5400000">
              <a:off x="2334878" y="2130902"/>
              <a:ext cx="170251" cy="17025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7137662" y="1216929"/>
            <a:ext cx="877163" cy="83099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4800" dirty="0"/>
              <a:t>Na</a:t>
            </a:r>
          </a:p>
        </p:txBody>
      </p:sp>
      <p:sp>
        <p:nvSpPr>
          <p:cNvPr id="65" name="Double Bracket 64"/>
          <p:cNvSpPr/>
          <p:nvPr/>
        </p:nvSpPr>
        <p:spPr>
          <a:xfrm>
            <a:off x="6981584" y="1037768"/>
            <a:ext cx="1189318" cy="1189318"/>
          </a:xfrm>
          <a:prstGeom prst="bracketPair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170902" y="936347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172126" y="2650038"/>
            <a:ext cx="808235" cy="83099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4800" dirty="0"/>
              <a:t>Ca</a:t>
            </a:r>
          </a:p>
        </p:txBody>
      </p:sp>
      <p:sp>
        <p:nvSpPr>
          <p:cNvPr id="70" name="Double Bracket 69"/>
          <p:cNvSpPr/>
          <p:nvPr/>
        </p:nvSpPr>
        <p:spPr>
          <a:xfrm>
            <a:off x="6981584" y="2470877"/>
            <a:ext cx="1189318" cy="1189318"/>
          </a:xfrm>
          <a:prstGeom prst="bracketPair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8170902" y="2369456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0" y="315884"/>
            <a:ext cx="362718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dirty="0"/>
              <a:t>Group 1 and 2 atoms can lose electrons to satisfy the octet rule…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dirty="0"/>
              <a:t>…The now empty valence shell reveals the 8 in the previous shell).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dirty="0"/>
              <a:t>When they lose electrons they then have more protons than electrons and ∴ have a positive charge.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Cation</a:t>
            </a:r>
            <a:r>
              <a:rPr lang="en-US" sz="2000" dirty="0"/>
              <a:t>:  atom with a + charge.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910729" y="1529976"/>
            <a:ext cx="818777" cy="0"/>
          </a:xfrm>
          <a:prstGeom prst="straightConnector1">
            <a:avLst/>
          </a:prstGeom>
          <a:ln w="76200" cap="rnd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910729" y="3018234"/>
            <a:ext cx="818777" cy="0"/>
          </a:xfrm>
          <a:prstGeom prst="straightConnector1">
            <a:avLst/>
          </a:prstGeom>
          <a:ln w="76200" cap="rnd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565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49620"/>
            <a:ext cx="9143999" cy="52322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Ion:  Any atom with a charge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427" y="899735"/>
            <a:ext cx="4437860" cy="2246769"/>
          </a:xfrm>
          <a:prstGeom prst="rect">
            <a:avLst/>
          </a:prstGeom>
          <a:solidFill>
            <a:srgbClr val="FFC9C9"/>
          </a:solidFill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Cation</a:t>
            </a:r>
            <a:r>
              <a:rPr lang="en-US" sz="28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an ion with a positive charge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i="1" dirty="0"/>
              <a:t>Note the “t” looks like a + sign.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16714" y="899735"/>
            <a:ext cx="4437860" cy="2246769"/>
          </a:xfrm>
          <a:prstGeom prst="rect">
            <a:avLst/>
          </a:prstGeom>
          <a:solidFill>
            <a:srgbClr val="C1EAFF"/>
          </a:solidFill>
        </p:spPr>
        <p:txBody>
          <a:bodyPr wrap="square" rtlCol="0">
            <a:spAutoFit/>
          </a:bodyPr>
          <a:lstStyle/>
          <a:p>
            <a:r>
              <a:rPr lang="en-US" sz="2800" b="1" dirty="0"/>
              <a:t>Anion</a:t>
            </a:r>
            <a:r>
              <a:rPr lang="en-US" sz="28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an ion with a negative charge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Think of the “n” as standing for “negative”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260174" y="4823782"/>
            <a:ext cx="1082731" cy="1088707"/>
            <a:chOff x="1422394" y="1684369"/>
            <a:chExt cx="1082731" cy="1088707"/>
          </a:xfrm>
        </p:grpSpPr>
        <p:sp>
          <p:nvSpPr>
            <p:cNvPr id="9" name="TextBox 8"/>
            <p:cNvSpPr txBox="1"/>
            <p:nvPr/>
          </p:nvSpPr>
          <p:spPr>
            <a:xfrm>
              <a:off x="1671927" y="1809962"/>
              <a:ext cx="59182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O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767941" y="1684369"/>
              <a:ext cx="415532" cy="170251"/>
              <a:chOff x="3711386" y="1618369"/>
              <a:chExt cx="247975" cy="101600"/>
            </a:xfrm>
            <a:solidFill>
              <a:schemeClr val="tx1"/>
            </a:solidFill>
          </p:grpSpPr>
          <p:sp>
            <p:nvSpPr>
              <p:cNvPr id="21" name="Oval 20"/>
              <p:cNvSpPr/>
              <p:nvPr/>
            </p:nvSpPr>
            <p:spPr>
              <a:xfrm>
                <a:off x="3711386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3857761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1767941" y="2602825"/>
              <a:ext cx="415532" cy="170251"/>
              <a:chOff x="3711386" y="1607671"/>
              <a:chExt cx="247975" cy="101600"/>
            </a:xfrm>
            <a:solidFill>
              <a:schemeClr val="tx1"/>
            </a:solidFill>
          </p:grpSpPr>
          <p:sp>
            <p:nvSpPr>
              <p:cNvPr id="19" name="Oval 18"/>
              <p:cNvSpPr/>
              <p:nvPr/>
            </p:nvSpPr>
            <p:spPr>
              <a:xfrm>
                <a:off x="3711386" y="1607671"/>
                <a:ext cx="101600" cy="101600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857761" y="1607671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 rot="5400000">
              <a:off x="1755994" y="1678400"/>
              <a:ext cx="415532" cy="1082731"/>
              <a:chOff x="5169723" y="1621935"/>
              <a:chExt cx="247975" cy="646136"/>
            </a:xfrm>
            <a:solidFill>
              <a:schemeClr val="tx1"/>
            </a:solidFill>
          </p:grpSpPr>
          <p:grpSp>
            <p:nvGrpSpPr>
              <p:cNvPr id="13" name="Group 12"/>
              <p:cNvGrpSpPr/>
              <p:nvPr/>
            </p:nvGrpSpPr>
            <p:grpSpPr>
              <a:xfrm>
                <a:off x="5169723" y="1621935"/>
                <a:ext cx="247975" cy="101601"/>
                <a:chOff x="3711386" y="1621935"/>
                <a:chExt cx="247975" cy="101601"/>
              </a:xfrm>
              <a:grpFill/>
            </p:grpSpPr>
            <p:sp>
              <p:nvSpPr>
                <p:cNvPr id="17" name="Oval 16"/>
                <p:cNvSpPr/>
                <p:nvPr/>
              </p:nvSpPr>
              <p:spPr>
                <a:xfrm>
                  <a:off x="3711386" y="1621936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>
                  <a:off x="3857761" y="1621935"/>
                  <a:ext cx="101600" cy="101600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>
                <a:off x="5169723" y="2166471"/>
                <a:ext cx="247975" cy="101600"/>
                <a:chOff x="3711386" y="1607671"/>
                <a:chExt cx="247975" cy="101600"/>
              </a:xfrm>
              <a:grpFill/>
            </p:grpSpPr>
            <p:sp>
              <p:nvSpPr>
                <p:cNvPr id="15" name="Oval 14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" name="Oval 15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grpSp>
        <p:nvGrpSpPr>
          <p:cNvPr id="23" name="Group 22"/>
          <p:cNvGrpSpPr/>
          <p:nvPr/>
        </p:nvGrpSpPr>
        <p:grpSpPr>
          <a:xfrm>
            <a:off x="6260174" y="3280539"/>
            <a:ext cx="1082731" cy="1088707"/>
            <a:chOff x="1422394" y="1684369"/>
            <a:chExt cx="1082731" cy="1088707"/>
          </a:xfrm>
        </p:grpSpPr>
        <p:sp>
          <p:nvSpPr>
            <p:cNvPr id="24" name="TextBox 23"/>
            <p:cNvSpPr txBox="1"/>
            <p:nvPr/>
          </p:nvSpPr>
          <p:spPr>
            <a:xfrm>
              <a:off x="1640669" y="1809962"/>
              <a:ext cx="654346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Cl</a:t>
              </a: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1767941" y="1684369"/>
              <a:ext cx="415532" cy="170251"/>
              <a:chOff x="3711386" y="1618369"/>
              <a:chExt cx="247975" cy="101600"/>
            </a:xfrm>
            <a:solidFill>
              <a:schemeClr val="tx1"/>
            </a:solidFill>
          </p:grpSpPr>
          <p:sp>
            <p:nvSpPr>
              <p:cNvPr id="36" name="Oval 35"/>
              <p:cNvSpPr/>
              <p:nvPr/>
            </p:nvSpPr>
            <p:spPr>
              <a:xfrm>
                <a:off x="3711386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857761" y="1618369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1767941" y="2602825"/>
              <a:ext cx="415532" cy="170251"/>
              <a:chOff x="3711386" y="1607671"/>
              <a:chExt cx="247975" cy="101600"/>
            </a:xfrm>
            <a:solidFill>
              <a:schemeClr val="tx1"/>
            </a:solidFill>
          </p:grpSpPr>
          <p:sp>
            <p:nvSpPr>
              <p:cNvPr id="34" name="Oval 33"/>
              <p:cNvSpPr/>
              <p:nvPr/>
            </p:nvSpPr>
            <p:spPr>
              <a:xfrm>
                <a:off x="3711386" y="1607671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3857761" y="1607671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 rot="5400000">
              <a:off x="1755994" y="1678400"/>
              <a:ext cx="415532" cy="1082731"/>
              <a:chOff x="5169723" y="1621935"/>
              <a:chExt cx="247975" cy="646136"/>
            </a:xfrm>
            <a:solidFill>
              <a:schemeClr val="tx1"/>
            </a:solidFill>
          </p:grpSpPr>
          <p:grpSp>
            <p:nvGrpSpPr>
              <p:cNvPr id="28" name="Group 27"/>
              <p:cNvGrpSpPr/>
              <p:nvPr/>
            </p:nvGrpSpPr>
            <p:grpSpPr>
              <a:xfrm>
                <a:off x="5169723" y="1621935"/>
                <a:ext cx="247975" cy="101601"/>
                <a:chOff x="3711386" y="1621935"/>
                <a:chExt cx="247975" cy="101601"/>
              </a:xfrm>
              <a:grpFill/>
            </p:grpSpPr>
            <p:sp>
              <p:nvSpPr>
                <p:cNvPr id="32" name="Oval 31"/>
                <p:cNvSpPr/>
                <p:nvPr/>
              </p:nvSpPr>
              <p:spPr>
                <a:xfrm>
                  <a:off x="3711386" y="1621936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3857761" y="1621935"/>
                  <a:ext cx="101600" cy="101600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5169723" y="2166471"/>
                <a:ext cx="247975" cy="101600"/>
                <a:chOff x="3711386" y="1607671"/>
                <a:chExt cx="247975" cy="101600"/>
              </a:xfrm>
              <a:grpFill/>
            </p:grpSpPr>
            <p:sp>
              <p:nvSpPr>
                <p:cNvPr id="30" name="Oval 29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sp>
        <p:nvSpPr>
          <p:cNvPr id="38" name="Double Bracket 37"/>
          <p:cNvSpPr/>
          <p:nvPr/>
        </p:nvSpPr>
        <p:spPr>
          <a:xfrm>
            <a:off x="6192690" y="3230361"/>
            <a:ext cx="1189318" cy="1189318"/>
          </a:xfrm>
          <a:prstGeom prst="bracketPair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7382008" y="3188700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–1</a:t>
            </a:r>
          </a:p>
        </p:txBody>
      </p:sp>
      <p:sp>
        <p:nvSpPr>
          <p:cNvPr id="40" name="Double Bracket 39"/>
          <p:cNvSpPr/>
          <p:nvPr/>
        </p:nvSpPr>
        <p:spPr>
          <a:xfrm>
            <a:off x="6192690" y="4777014"/>
            <a:ext cx="1189318" cy="1189318"/>
          </a:xfrm>
          <a:prstGeom prst="bracketPair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382008" y="4675593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645285" y="3427086"/>
            <a:ext cx="877163" cy="83099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4800" dirty="0"/>
              <a:t>Na</a:t>
            </a:r>
          </a:p>
        </p:txBody>
      </p:sp>
      <p:sp>
        <p:nvSpPr>
          <p:cNvPr id="43" name="Double Bracket 42"/>
          <p:cNvSpPr/>
          <p:nvPr/>
        </p:nvSpPr>
        <p:spPr>
          <a:xfrm>
            <a:off x="1489207" y="3247925"/>
            <a:ext cx="1189318" cy="1189318"/>
          </a:xfrm>
          <a:prstGeom prst="bracketPair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678525" y="3146504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79749" y="4860195"/>
            <a:ext cx="808235" cy="83099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4800" dirty="0"/>
              <a:t>Ca</a:t>
            </a:r>
          </a:p>
        </p:txBody>
      </p:sp>
      <p:sp>
        <p:nvSpPr>
          <p:cNvPr id="46" name="Double Bracket 45"/>
          <p:cNvSpPr/>
          <p:nvPr/>
        </p:nvSpPr>
        <p:spPr>
          <a:xfrm>
            <a:off x="1489207" y="4681034"/>
            <a:ext cx="1189318" cy="1189318"/>
          </a:xfrm>
          <a:prstGeom prst="bracketPair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678525" y="4579613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14082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Atoms typically only form ions if the charge is </a:t>
            </a:r>
            <a:r>
              <a:rPr lang="en-US" sz="2000" i="1" dirty="0"/>
              <a:t>±1 or ±2…otherwise they are too far away from being neutral (this means they an only gain or lose 1 or 2 electrons).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744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8" grpId="0" animBg="1"/>
      <p:bldP spid="39" grpId="0"/>
      <p:bldP spid="40" grpId="0" animBg="1"/>
      <p:bldP spid="41" grpId="0"/>
      <p:bldP spid="42" grpId="0"/>
      <p:bldP spid="43" grpId="0" animBg="1"/>
      <p:bldP spid="44" grpId="0"/>
      <p:bldP spid="45" grpId="0"/>
      <p:bldP spid="46" grpId="0" animBg="1"/>
      <p:bldP spid="47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5024399" y="1016234"/>
            <a:ext cx="1082728" cy="1088707"/>
            <a:chOff x="4600070" y="2444706"/>
            <a:chExt cx="1082728" cy="1088707"/>
          </a:xfrm>
        </p:grpSpPr>
        <p:sp>
          <p:nvSpPr>
            <p:cNvPr id="75" name="TextBox 74"/>
            <p:cNvSpPr txBox="1"/>
            <p:nvPr/>
          </p:nvSpPr>
          <p:spPr>
            <a:xfrm>
              <a:off x="4890766" y="2570916"/>
              <a:ext cx="51328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C</a:t>
              </a: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4600070" y="2444706"/>
              <a:ext cx="1082728" cy="1088707"/>
              <a:chOff x="1422400" y="1684369"/>
              <a:chExt cx="1082728" cy="1088707"/>
            </a:xfrm>
          </p:grpSpPr>
          <p:sp>
            <p:nvSpPr>
              <p:cNvPr id="98" name="Oval 97"/>
              <p:cNvSpPr/>
              <p:nvPr/>
            </p:nvSpPr>
            <p:spPr>
              <a:xfrm>
                <a:off x="1889063" y="1684369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1887669" y="2602825"/>
                <a:ext cx="170251" cy="17025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06" name="Group 105"/>
              <p:cNvGrpSpPr/>
              <p:nvPr/>
            </p:nvGrpSpPr>
            <p:grpSpPr>
              <a:xfrm rot="5400000">
                <a:off x="1876320" y="1676396"/>
                <a:ext cx="174888" cy="1082728"/>
                <a:chOff x="5240327" y="1621936"/>
                <a:chExt cx="104367" cy="646135"/>
              </a:xfrm>
              <a:solidFill>
                <a:schemeClr val="tx1"/>
              </a:solidFill>
            </p:grpSpPr>
            <p:sp>
              <p:nvSpPr>
                <p:cNvPr id="107" name="Oval 106"/>
                <p:cNvSpPr/>
                <p:nvPr/>
              </p:nvSpPr>
              <p:spPr>
                <a:xfrm>
                  <a:off x="5240327" y="1621936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0" name="Oval 109"/>
                <p:cNvSpPr/>
                <p:nvPr/>
              </p:nvSpPr>
              <p:spPr>
                <a:xfrm>
                  <a:off x="5243094" y="21664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sp>
        <p:nvSpPr>
          <p:cNvPr id="233" name="Rectangle 232"/>
          <p:cNvSpPr/>
          <p:nvPr/>
        </p:nvSpPr>
        <p:spPr>
          <a:xfrm>
            <a:off x="7847104" y="4528371"/>
            <a:ext cx="508001" cy="211526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 6 and 7</a:t>
            </a:r>
          </a:p>
        </p:txBody>
      </p:sp>
      <p:pic>
        <p:nvPicPr>
          <p:cNvPr id="232" name="Picture 231"/>
          <p:cNvPicPr>
            <a:picLocks noChangeAspect="1"/>
          </p:cNvPicPr>
          <p:nvPr/>
        </p:nvPicPr>
        <p:blipFill rotWithShape="1">
          <a:blip r:embed="rId2"/>
          <a:srcRect l="387"/>
          <a:stretch/>
        </p:blipFill>
        <p:spPr>
          <a:xfrm>
            <a:off x="22516" y="3810792"/>
            <a:ext cx="9098969" cy="302110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408419" y="270122"/>
            <a:ext cx="2508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Neutral but no Octet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9211" y="403556"/>
            <a:ext cx="203450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dirty="0"/>
              <a:t>Group 14 and 15 atoms can’t gain or lose electrons because the charge would be too great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i="1" dirty="0"/>
              <a:t>Atoms generally only tolerate charges of ±1 or ±2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984207" y="270122"/>
            <a:ext cx="2874663" cy="1897204"/>
            <a:chOff x="1984207" y="270122"/>
            <a:chExt cx="2874663" cy="1897204"/>
          </a:xfrm>
        </p:grpSpPr>
        <p:cxnSp>
          <p:nvCxnSpPr>
            <p:cNvPr id="114" name="Straight Arrow Connector 113"/>
            <p:cNvCxnSpPr/>
            <p:nvPr/>
          </p:nvCxnSpPr>
          <p:spPr>
            <a:xfrm flipH="1">
              <a:off x="4040093" y="1529976"/>
              <a:ext cx="818777" cy="0"/>
            </a:xfrm>
            <a:prstGeom prst="straightConnector1">
              <a:avLst/>
            </a:prstGeom>
            <a:ln w="76200" cap="rnd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TextBox 130"/>
            <p:cNvSpPr txBox="1"/>
            <p:nvPr/>
          </p:nvSpPr>
          <p:spPr>
            <a:xfrm>
              <a:off x="2930714" y="1153779"/>
              <a:ext cx="513281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C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1984207" y="270122"/>
              <a:ext cx="23057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Octet but </a:t>
              </a:r>
              <a:r>
                <a:rPr lang="en-US" sz="2000" b="1" u="sng" dirty="0"/>
                <a:t>too</a:t>
              </a:r>
              <a:r>
                <a:rPr lang="en-US" sz="2000" dirty="0"/>
                <a:t> cationic</a:t>
              </a:r>
            </a:p>
          </p:txBody>
        </p:sp>
        <p:sp>
          <p:nvSpPr>
            <p:cNvPr id="146" name="Double Bracket 145"/>
            <p:cNvSpPr/>
            <p:nvPr/>
          </p:nvSpPr>
          <p:spPr>
            <a:xfrm>
              <a:off x="2574423" y="978008"/>
              <a:ext cx="1189318" cy="1189318"/>
            </a:xfrm>
            <a:prstGeom prst="bracketPair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3763741" y="936347"/>
              <a:ext cx="6443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+4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4302949" y="1141440"/>
              <a:ext cx="510314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335058" y="270122"/>
            <a:ext cx="2904565" cy="1897204"/>
            <a:chOff x="6335058" y="270122"/>
            <a:chExt cx="2904565" cy="1897204"/>
          </a:xfrm>
        </p:grpSpPr>
        <p:grpSp>
          <p:nvGrpSpPr>
            <p:cNvPr id="40" name="Group 39"/>
            <p:cNvGrpSpPr/>
            <p:nvPr/>
          </p:nvGrpSpPr>
          <p:grpSpPr>
            <a:xfrm>
              <a:off x="7473397" y="1028186"/>
              <a:ext cx="1082731" cy="1088707"/>
              <a:chOff x="1422394" y="1684369"/>
              <a:chExt cx="1082731" cy="1088707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1711201" y="1809962"/>
                <a:ext cx="513281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4800" dirty="0"/>
                  <a:t>C</a:t>
                </a:r>
              </a:p>
            </p:txBody>
          </p:sp>
          <p:grpSp>
            <p:nvGrpSpPr>
              <p:cNvPr id="43" name="Group 42"/>
              <p:cNvGrpSpPr/>
              <p:nvPr/>
            </p:nvGrpSpPr>
            <p:grpSpPr>
              <a:xfrm>
                <a:off x="1767941" y="1684369"/>
                <a:ext cx="415532" cy="170251"/>
                <a:chOff x="3711386" y="1618369"/>
                <a:chExt cx="247975" cy="101600"/>
              </a:xfrm>
              <a:solidFill>
                <a:schemeClr val="tx1"/>
              </a:solidFill>
            </p:grpSpPr>
            <p:sp>
              <p:nvSpPr>
                <p:cNvPr id="57" name="Oval 56"/>
                <p:cNvSpPr/>
                <p:nvPr/>
              </p:nvSpPr>
              <p:spPr>
                <a:xfrm>
                  <a:off x="3711386" y="1618369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8" name="Oval 57"/>
                <p:cNvSpPr/>
                <p:nvPr/>
              </p:nvSpPr>
              <p:spPr>
                <a:xfrm>
                  <a:off x="3857761" y="1618369"/>
                  <a:ext cx="101600" cy="101600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46" name="Group 45"/>
              <p:cNvGrpSpPr/>
              <p:nvPr/>
            </p:nvGrpSpPr>
            <p:grpSpPr>
              <a:xfrm>
                <a:off x="1767941" y="2602825"/>
                <a:ext cx="415532" cy="170251"/>
                <a:chOff x="3711386" y="1607671"/>
                <a:chExt cx="247975" cy="101600"/>
              </a:xfrm>
              <a:solidFill>
                <a:schemeClr val="tx1"/>
              </a:solidFill>
            </p:grpSpPr>
            <p:sp>
              <p:nvSpPr>
                <p:cNvPr id="55" name="Oval 54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6" name="Oval 55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47" name="Group 46"/>
              <p:cNvGrpSpPr/>
              <p:nvPr/>
            </p:nvGrpSpPr>
            <p:grpSpPr>
              <a:xfrm rot="5400000">
                <a:off x="1755994" y="1678400"/>
                <a:ext cx="415532" cy="1082731"/>
                <a:chOff x="5169723" y="1621935"/>
                <a:chExt cx="247975" cy="646136"/>
              </a:xfrm>
              <a:solidFill>
                <a:schemeClr val="tx1"/>
              </a:solidFill>
            </p:grpSpPr>
            <p:grpSp>
              <p:nvGrpSpPr>
                <p:cNvPr id="48" name="Group 47"/>
                <p:cNvGrpSpPr/>
                <p:nvPr/>
              </p:nvGrpSpPr>
              <p:grpSpPr>
                <a:xfrm>
                  <a:off x="5169723" y="1621935"/>
                  <a:ext cx="247975" cy="101601"/>
                  <a:chOff x="3711386" y="1621935"/>
                  <a:chExt cx="247975" cy="101601"/>
                </a:xfrm>
                <a:grpFill/>
              </p:grpSpPr>
              <p:sp>
                <p:nvSpPr>
                  <p:cNvPr id="53" name="Oval 52"/>
                  <p:cNvSpPr/>
                  <p:nvPr/>
                </p:nvSpPr>
                <p:spPr>
                  <a:xfrm>
                    <a:off x="3711386" y="1621936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54" name="Oval 53"/>
                  <p:cNvSpPr/>
                  <p:nvPr/>
                </p:nvSpPr>
                <p:spPr>
                  <a:xfrm>
                    <a:off x="3857761" y="1621935"/>
                    <a:ext cx="101600" cy="1016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49" name="Group 48"/>
                <p:cNvGrpSpPr/>
                <p:nvPr/>
              </p:nvGrpSpPr>
              <p:grpSpPr>
                <a:xfrm>
                  <a:off x="5169723" y="2166471"/>
                  <a:ext cx="247975" cy="101600"/>
                  <a:chOff x="3711386" y="1607671"/>
                  <a:chExt cx="247975" cy="101600"/>
                </a:xfrm>
                <a:grpFill/>
              </p:grpSpPr>
              <p:sp>
                <p:nvSpPr>
                  <p:cNvPr id="51" name="Oval 50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52" name="Oval 51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sp>
          <p:nvSpPr>
            <p:cNvPr id="26" name="TextBox 25"/>
            <p:cNvSpPr txBox="1"/>
            <p:nvPr/>
          </p:nvSpPr>
          <p:spPr>
            <a:xfrm>
              <a:off x="6815697" y="270122"/>
              <a:ext cx="23057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Octet but </a:t>
              </a:r>
              <a:r>
                <a:rPr lang="en-US" sz="2000" b="1" u="sng" dirty="0"/>
                <a:t>too</a:t>
              </a:r>
              <a:r>
                <a:rPr lang="en-US" sz="2000" dirty="0"/>
                <a:t> anionic</a:t>
              </a:r>
            </a:p>
          </p:txBody>
        </p:sp>
        <p:sp>
          <p:nvSpPr>
            <p:cNvPr id="65" name="Double Bracket 64"/>
            <p:cNvSpPr/>
            <p:nvPr/>
          </p:nvSpPr>
          <p:spPr>
            <a:xfrm>
              <a:off x="7405913" y="978008"/>
              <a:ext cx="1189318" cy="1189318"/>
            </a:xfrm>
            <a:prstGeom prst="bracketPair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8595231" y="936347"/>
              <a:ext cx="6443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–4</a:t>
              </a:r>
            </a:p>
          </p:txBody>
        </p:sp>
        <p:cxnSp>
          <p:nvCxnSpPr>
            <p:cNvPr id="111" name="Straight Arrow Connector 110"/>
            <p:cNvCxnSpPr/>
            <p:nvPr/>
          </p:nvCxnSpPr>
          <p:spPr>
            <a:xfrm>
              <a:off x="6335058" y="1529976"/>
              <a:ext cx="818777" cy="0"/>
            </a:xfrm>
            <a:prstGeom prst="straightConnector1">
              <a:avLst/>
            </a:prstGeom>
            <a:ln w="76200" cap="rnd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1" name="TextBox 150"/>
            <p:cNvSpPr txBox="1"/>
            <p:nvPr/>
          </p:nvSpPr>
          <p:spPr>
            <a:xfrm>
              <a:off x="6406325" y="1141440"/>
              <a:ext cx="510314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24399" y="2593631"/>
            <a:ext cx="1082728" cy="1076755"/>
            <a:chOff x="5024399" y="2593631"/>
            <a:chExt cx="1082728" cy="1076755"/>
          </a:xfrm>
        </p:grpSpPr>
        <p:grpSp>
          <p:nvGrpSpPr>
            <p:cNvPr id="152" name="Group 151"/>
            <p:cNvGrpSpPr/>
            <p:nvPr/>
          </p:nvGrpSpPr>
          <p:grpSpPr>
            <a:xfrm>
              <a:off x="5024399" y="2707889"/>
              <a:ext cx="1082728" cy="962497"/>
              <a:chOff x="4600070" y="2570916"/>
              <a:chExt cx="1082728" cy="962497"/>
            </a:xfrm>
          </p:grpSpPr>
          <p:sp>
            <p:nvSpPr>
              <p:cNvPr id="153" name="TextBox 152"/>
              <p:cNvSpPr txBox="1"/>
              <p:nvPr/>
            </p:nvSpPr>
            <p:spPr>
              <a:xfrm>
                <a:off x="4856302" y="2570916"/>
                <a:ext cx="582211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4800" dirty="0"/>
                  <a:t>N</a:t>
                </a:r>
              </a:p>
            </p:txBody>
          </p:sp>
          <p:grpSp>
            <p:nvGrpSpPr>
              <p:cNvPr id="154" name="Group 153"/>
              <p:cNvGrpSpPr/>
              <p:nvPr/>
            </p:nvGrpSpPr>
            <p:grpSpPr>
              <a:xfrm>
                <a:off x="4600070" y="2890653"/>
                <a:ext cx="1082728" cy="642760"/>
                <a:chOff x="1422400" y="2130316"/>
                <a:chExt cx="1082728" cy="642760"/>
              </a:xfrm>
            </p:grpSpPr>
            <p:sp>
              <p:nvSpPr>
                <p:cNvPr id="156" name="Oval 155"/>
                <p:cNvSpPr/>
                <p:nvPr/>
              </p:nvSpPr>
              <p:spPr>
                <a:xfrm>
                  <a:off x="1887669" y="2602825"/>
                  <a:ext cx="170251" cy="170251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57" name="Group 156"/>
                <p:cNvGrpSpPr/>
                <p:nvPr/>
              </p:nvGrpSpPr>
              <p:grpSpPr>
                <a:xfrm rot="5400000">
                  <a:off x="1876320" y="1676396"/>
                  <a:ext cx="174888" cy="1082728"/>
                  <a:chOff x="5240327" y="1621936"/>
                  <a:chExt cx="104367" cy="646135"/>
                </a:xfrm>
                <a:solidFill>
                  <a:schemeClr val="tx1"/>
                </a:solidFill>
              </p:grpSpPr>
              <p:sp>
                <p:nvSpPr>
                  <p:cNvPr id="158" name="Oval 157"/>
                  <p:cNvSpPr/>
                  <p:nvPr/>
                </p:nvSpPr>
                <p:spPr>
                  <a:xfrm>
                    <a:off x="5240327" y="1621936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9" name="Oval 158"/>
                  <p:cNvSpPr/>
                  <p:nvPr/>
                </p:nvSpPr>
                <p:spPr>
                  <a:xfrm>
                    <a:off x="5243094" y="21664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sp>
          <p:nvSpPr>
            <p:cNvPr id="184" name="Oval 183"/>
            <p:cNvSpPr/>
            <p:nvPr/>
          </p:nvSpPr>
          <p:spPr>
            <a:xfrm>
              <a:off x="5368850" y="2593631"/>
              <a:ext cx="170251" cy="17025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/>
            <p:nvPr/>
          </p:nvSpPr>
          <p:spPr>
            <a:xfrm>
              <a:off x="5614132" y="2593631"/>
              <a:ext cx="170251" cy="17025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574423" y="2501792"/>
            <a:ext cx="2284447" cy="1230979"/>
            <a:chOff x="2574423" y="2501792"/>
            <a:chExt cx="2284447" cy="1230979"/>
          </a:xfrm>
        </p:grpSpPr>
        <p:cxnSp>
          <p:nvCxnSpPr>
            <p:cNvPr id="178" name="Straight Arrow Connector 177"/>
            <p:cNvCxnSpPr/>
            <p:nvPr/>
          </p:nvCxnSpPr>
          <p:spPr>
            <a:xfrm flipH="1">
              <a:off x="4040093" y="3095421"/>
              <a:ext cx="818777" cy="0"/>
            </a:xfrm>
            <a:prstGeom prst="straightConnector1">
              <a:avLst/>
            </a:prstGeom>
            <a:ln w="76200" cap="rnd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9" name="TextBox 178"/>
            <p:cNvSpPr txBox="1"/>
            <p:nvPr/>
          </p:nvSpPr>
          <p:spPr>
            <a:xfrm>
              <a:off x="2896249" y="2719224"/>
              <a:ext cx="582211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N</a:t>
              </a:r>
            </a:p>
          </p:txBody>
        </p:sp>
        <p:sp>
          <p:nvSpPr>
            <p:cNvPr id="180" name="Double Bracket 179"/>
            <p:cNvSpPr/>
            <p:nvPr/>
          </p:nvSpPr>
          <p:spPr>
            <a:xfrm>
              <a:off x="2574423" y="2543453"/>
              <a:ext cx="1189318" cy="1189318"/>
            </a:xfrm>
            <a:prstGeom prst="bracketPair">
              <a:avLst/>
            </a:prstGeom>
            <a:ln w="381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3763741" y="2501792"/>
              <a:ext cx="6443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+5</a:t>
              </a: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4302949" y="2706885"/>
              <a:ext cx="510314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335058" y="2501792"/>
            <a:ext cx="2904565" cy="1230979"/>
            <a:chOff x="6335058" y="2501792"/>
            <a:chExt cx="2904565" cy="1230979"/>
          </a:xfrm>
        </p:grpSpPr>
        <p:sp>
          <p:nvSpPr>
            <p:cNvPr id="173" name="Oval 172"/>
            <p:cNvSpPr/>
            <p:nvPr/>
          </p:nvSpPr>
          <p:spPr>
            <a:xfrm>
              <a:off x="7818945" y="2593631"/>
              <a:ext cx="170251" cy="17025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Oval 173"/>
            <p:cNvSpPr/>
            <p:nvPr/>
          </p:nvSpPr>
          <p:spPr>
            <a:xfrm>
              <a:off x="8064226" y="2593631"/>
              <a:ext cx="170251" cy="17025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335058" y="2501792"/>
              <a:ext cx="2904565" cy="1230979"/>
              <a:chOff x="6335058" y="2501792"/>
              <a:chExt cx="2904565" cy="1230979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7405913" y="2501792"/>
                <a:ext cx="1833710" cy="1230979"/>
                <a:chOff x="7405913" y="2501792"/>
                <a:chExt cx="1833710" cy="1230979"/>
              </a:xfrm>
            </p:grpSpPr>
            <p:sp>
              <p:nvSpPr>
                <p:cNvPr id="161" name="TextBox 160"/>
                <p:cNvSpPr txBox="1"/>
                <p:nvPr/>
              </p:nvSpPr>
              <p:spPr>
                <a:xfrm>
                  <a:off x="7727739" y="2719224"/>
                  <a:ext cx="582211" cy="8309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4800" dirty="0"/>
                    <a:t>N</a:t>
                  </a:r>
                </a:p>
              </p:txBody>
            </p:sp>
            <p:grpSp>
              <p:nvGrpSpPr>
                <p:cNvPr id="163" name="Group 162"/>
                <p:cNvGrpSpPr/>
                <p:nvPr/>
              </p:nvGrpSpPr>
              <p:grpSpPr>
                <a:xfrm>
                  <a:off x="7818944" y="3512087"/>
                  <a:ext cx="415532" cy="170251"/>
                  <a:chOff x="3711386" y="1607671"/>
                  <a:chExt cx="247975" cy="101600"/>
                </a:xfrm>
                <a:solidFill>
                  <a:schemeClr val="tx1"/>
                </a:solidFill>
              </p:grpSpPr>
              <p:sp>
                <p:nvSpPr>
                  <p:cNvPr id="171" name="Oval 170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2" name="Oval 171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64" name="Group 163"/>
                <p:cNvGrpSpPr/>
                <p:nvPr/>
              </p:nvGrpSpPr>
              <p:grpSpPr>
                <a:xfrm rot="5400000">
                  <a:off x="7806997" y="2587662"/>
                  <a:ext cx="415532" cy="1082731"/>
                  <a:chOff x="5169723" y="1621935"/>
                  <a:chExt cx="247975" cy="646136"/>
                </a:xfrm>
                <a:solidFill>
                  <a:schemeClr val="tx1"/>
                </a:solidFill>
              </p:grpSpPr>
              <p:grpSp>
                <p:nvGrpSpPr>
                  <p:cNvPr id="165" name="Group 164"/>
                  <p:cNvGrpSpPr/>
                  <p:nvPr/>
                </p:nvGrpSpPr>
                <p:grpSpPr>
                  <a:xfrm>
                    <a:off x="5169723" y="1621935"/>
                    <a:ext cx="247975" cy="101601"/>
                    <a:chOff x="3711386" y="1621935"/>
                    <a:chExt cx="247975" cy="101601"/>
                  </a:xfrm>
                  <a:grpFill/>
                </p:grpSpPr>
                <p:sp>
                  <p:nvSpPr>
                    <p:cNvPr id="169" name="Oval 168"/>
                    <p:cNvSpPr/>
                    <p:nvPr/>
                  </p:nvSpPr>
                  <p:spPr>
                    <a:xfrm>
                      <a:off x="3711386" y="1621936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0" name="Oval 169"/>
                    <p:cNvSpPr/>
                    <p:nvPr/>
                  </p:nvSpPr>
                  <p:spPr>
                    <a:xfrm>
                      <a:off x="3857761" y="1621935"/>
                      <a:ext cx="101600" cy="101600"/>
                    </a:xfrm>
                    <a:prstGeom prst="ellipse">
                      <a:avLst/>
                    </a:prstGeom>
                    <a:solidFill>
                      <a:srgbClr val="0000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66" name="Group 165"/>
                  <p:cNvGrpSpPr/>
                  <p:nvPr/>
                </p:nvGrpSpPr>
                <p:grpSpPr>
                  <a:xfrm>
                    <a:off x="5169723" y="2166471"/>
                    <a:ext cx="247975" cy="101600"/>
                    <a:chOff x="3711386" y="1607671"/>
                    <a:chExt cx="247975" cy="101600"/>
                  </a:xfrm>
                  <a:grpFill/>
                </p:grpSpPr>
                <p:sp>
                  <p:nvSpPr>
                    <p:cNvPr id="167" name="Oval 166"/>
                    <p:cNvSpPr/>
                    <p:nvPr/>
                  </p:nvSpPr>
                  <p:spPr>
                    <a:xfrm>
                      <a:off x="3711386" y="1607671"/>
                      <a:ext cx="101600" cy="101600"/>
                    </a:xfrm>
                    <a:prstGeom prst="ellipse">
                      <a:avLst/>
                    </a:prstGeom>
                    <a:solidFill>
                      <a:srgbClr val="0000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68" name="Oval 167"/>
                    <p:cNvSpPr/>
                    <p:nvPr/>
                  </p:nvSpPr>
                  <p:spPr>
                    <a:xfrm>
                      <a:off x="3857761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  <p:sp>
              <p:nvSpPr>
                <p:cNvPr id="175" name="Double Bracket 174"/>
                <p:cNvSpPr/>
                <p:nvPr/>
              </p:nvSpPr>
              <p:spPr>
                <a:xfrm>
                  <a:off x="7405913" y="2543453"/>
                  <a:ext cx="1189318" cy="1189318"/>
                </a:xfrm>
                <a:prstGeom prst="bracketPair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6" name="TextBox 175"/>
                <p:cNvSpPr txBox="1"/>
                <p:nvPr/>
              </p:nvSpPr>
              <p:spPr>
                <a:xfrm>
                  <a:off x="8595231" y="2501792"/>
                  <a:ext cx="64439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rgbClr val="0000FF"/>
                      </a:solidFill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–3</a:t>
                  </a:r>
                </a:p>
              </p:txBody>
            </p:sp>
          </p:grpSp>
          <p:cxnSp>
            <p:nvCxnSpPr>
              <p:cNvPr id="177" name="Straight Arrow Connector 176"/>
              <p:cNvCxnSpPr/>
              <p:nvPr/>
            </p:nvCxnSpPr>
            <p:spPr>
              <a:xfrm>
                <a:off x="6335058" y="3095421"/>
                <a:ext cx="818777" cy="0"/>
              </a:xfrm>
              <a:prstGeom prst="straightConnector1">
                <a:avLst/>
              </a:prstGeom>
              <a:ln w="76200" cap="rnd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TextBox 182"/>
              <p:cNvSpPr txBox="1"/>
              <p:nvPr/>
            </p:nvSpPr>
            <p:spPr>
              <a:xfrm>
                <a:off x="6406325" y="2706885"/>
                <a:ext cx="510314" cy="76944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2388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Organization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600" y="2997538"/>
            <a:ext cx="2144000" cy="400110"/>
          </a:xfrm>
          <a:prstGeom prst="rect">
            <a:avLst/>
          </a:prstGeom>
          <a:solidFill>
            <a:srgbClr val="866D53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Atoms and 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71200" y="2997538"/>
            <a:ext cx="2144000" cy="400110"/>
          </a:xfrm>
          <a:prstGeom prst="rect">
            <a:avLst/>
          </a:prstGeom>
          <a:solidFill>
            <a:srgbClr val="866D53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Simple Molecules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28800" y="2997538"/>
            <a:ext cx="2144000" cy="400110"/>
          </a:xfrm>
          <a:prstGeom prst="rect">
            <a:avLst/>
          </a:prstGeom>
          <a:solidFill>
            <a:srgbClr val="866D53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Macromolecules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86400" y="2997538"/>
            <a:ext cx="2144000" cy="400110"/>
          </a:xfrm>
          <a:prstGeom prst="rect">
            <a:avLst/>
          </a:prstGeom>
          <a:solidFill>
            <a:srgbClr val="866D53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Cells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600" y="3397648"/>
            <a:ext cx="2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Smallest part of an element that maintains the properties of that element.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Basic Building block of all ordinary matter.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71200" y="3397648"/>
            <a:ext cx="2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Formed when a small number of atoms join together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28800" y="3397648"/>
            <a:ext cx="2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Formed when a large number of atoms join together, often by linking simple molecules together in repetitive patterns.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86400" y="3397648"/>
            <a:ext cx="2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Smallest living thing.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Formed when chemistry of a self-contained system becomes self sustaining.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would you define life? 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B086406-B5DE-4527-BDE9-99129BA0CCB1}"/>
              </a:ext>
            </a:extLst>
          </p:cNvPr>
          <p:cNvGrpSpPr/>
          <p:nvPr/>
        </p:nvGrpSpPr>
        <p:grpSpPr>
          <a:xfrm>
            <a:off x="47013" y="409921"/>
            <a:ext cx="2138461" cy="2468295"/>
            <a:chOff x="47013" y="409921"/>
            <a:chExt cx="2138461" cy="2468295"/>
          </a:xfrm>
        </p:grpSpPr>
        <p:grpSp>
          <p:nvGrpSpPr>
            <p:cNvPr id="13" name="Group 76"/>
            <p:cNvGrpSpPr>
              <a:grpSpLocks/>
            </p:cNvGrpSpPr>
            <p:nvPr/>
          </p:nvGrpSpPr>
          <p:grpSpPr bwMode="auto">
            <a:xfrm>
              <a:off x="1112568" y="638889"/>
              <a:ext cx="793750" cy="790575"/>
              <a:chOff x="707" y="306"/>
              <a:chExt cx="500" cy="498"/>
            </a:xfrm>
          </p:grpSpPr>
          <p:grpSp>
            <p:nvGrpSpPr>
              <p:cNvPr id="14" name="Group 77"/>
              <p:cNvGrpSpPr>
                <a:grpSpLocks/>
              </p:cNvGrpSpPr>
              <p:nvPr/>
            </p:nvGrpSpPr>
            <p:grpSpPr bwMode="auto">
              <a:xfrm rot="-4500000">
                <a:off x="708" y="305"/>
                <a:ext cx="498" cy="500"/>
                <a:chOff x="1038" y="412"/>
                <a:chExt cx="672" cy="675"/>
              </a:xfrm>
            </p:grpSpPr>
            <p:sp>
              <p:nvSpPr>
                <p:cNvPr id="16" name="Oval 78"/>
                <p:cNvSpPr>
                  <a:spLocks noChangeArrowheads="1"/>
                </p:cNvSpPr>
                <p:nvPr/>
              </p:nvSpPr>
              <p:spPr bwMode="auto">
                <a:xfrm rot="-1800000">
                  <a:off x="1038" y="412"/>
                  <a:ext cx="672" cy="67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rgbClr val="000099">
                        <a:alpha val="79999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Oval 79"/>
                <p:cNvSpPr>
                  <a:spLocks noChangeArrowheads="1"/>
                </p:cNvSpPr>
                <p:nvPr/>
              </p:nvSpPr>
              <p:spPr bwMode="auto">
                <a:xfrm rot="-1800000">
                  <a:off x="1316" y="659"/>
                  <a:ext cx="87" cy="85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Oval 80"/>
                <p:cNvSpPr>
                  <a:spLocks noChangeArrowheads="1"/>
                </p:cNvSpPr>
                <p:nvPr/>
              </p:nvSpPr>
              <p:spPr bwMode="auto">
                <a:xfrm rot="-1800000">
                  <a:off x="1346" y="753"/>
                  <a:ext cx="87" cy="85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9" name="Oval 81"/>
                <p:cNvSpPr>
                  <a:spLocks noChangeArrowheads="1"/>
                </p:cNvSpPr>
                <p:nvPr/>
              </p:nvSpPr>
              <p:spPr bwMode="auto">
                <a:xfrm rot="19800000" flipV="1">
                  <a:off x="1283" y="728"/>
                  <a:ext cx="87" cy="86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Oval 82"/>
                <p:cNvSpPr>
                  <a:spLocks noChangeArrowheads="1"/>
                </p:cNvSpPr>
                <p:nvPr/>
              </p:nvSpPr>
              <p:spPr bwMode="auto">
                <a:xfrm rot="19800000" flipV="1">
                  <a:off x="1381" y="689"/>
                  <a:ext cx="86" cy="85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Oval 83"/>
                <p:cNvSpPr>
                  <a:spLocks noChangeArrowheads="1"/>
                </p:cNvSpPr>
                <p:nvPr/>
              </p:nvSpPr>
              <p:spPr bwMode="auto">
                <a:xfrm rot="5323638">
                  <a:off x="1373" y="711"/>
                  <a:ext cx="86" cy="87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Oval 84"/>
                <p:cNvSpPr>
                  <a:spLocks noChangeArrowheads="1"/>
                </p:cNvSpPr>
                <p:nvPr/>
              </p:nvSpPr>
              <p:spPr bwMode="auto">
                <a:xfrm rot="5323638">
                  <a:off x="1300" y="692"/>
                  <a:ext cx="87" cy="8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Oval 85"/>
                <p:cNvSpPr>
                  <a:spLocks noChangeArrowheads="1"/>
                </p:cNvSpPr>
                <p:nvPr/>
              </p:nvSpPr>
              <p:spPr bwMode="auto">
                <a:xfrm rot="5323638" flipV="1">
                  <a:off x="1339" y="662"/>
                  <a:ext cx="86" cy="86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Oval 86"/>
                <p:cNvSpPr>
                  <a:spLocks noChangeArrowheads="1"/>
                </p:cNvSpPr>
                <p:nvPr/>
              </p:nvSpPr>
              <p:spPr bwMode="auto">
                <a:xfrm rot="5323638" flipV="1">
                  <a:off x="1329" y="741"/>
                  <a:ext cx="85" cy="8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5" name="Oval 87"/>
                <p:cNvSpPr>
                  <a:spLocks noChangeArrowheads="1"/>
                </p:cNvSpPr>
                <p:nvPr/>
              </p:nvSpPr>
              <p:spPr bwMode="auto">
                <a:xfrm rot="-1800000">
                  <a:off x="1148" y="524"/>
                  <a:ext cx="452" cy="45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>
                        <a:alpha val="50000"/>
                      </a:schemeClr>
                    </a:gs>
                    <a:gs pos="100000">
                      <a:srgbClr val="000099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cap="rnd">
                      <a:solidFill>
                        <a:schemeClr val="bg1"/>
                      </a:solidFill>
                      <a:prstDash val="sysDot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Oval 88"/>
                <p:cNvSpPr>
                  <a:spLocks noChangeArrowheads="1"/>
                </p:cNvSpPr>
                <p:nvPr/>
              </p:nvSpPr>
              <p:spPr bwMode="auto">
                <a:xfrm rot="-1800000">
                  <a:off x="1267" y="580"/>
                  <a:ext cx="66" cy="66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Oval 89"/>
                <p:cNvSpPr>
                  <a:spLocks noChangeArrowheads="1"/>
                </p:cNvSpPr>
                <p:nvPr/>
              </p:nvSpPr>
              <p:spPr bwMode="auto">
                <a:xfrm rot="-1800000">
                  <a:off x="1422" y="847"/>
                  <a:ext cx="66" cy="66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Oval 90"/>
                <p:cNvSpPr>
                  <a:spLocks noChangeArrowheads="1"/>
                </p:cNvSpPr>
                <p:nvPr/>
              </p:nvSpPr>
              <p:spPr bwMode="auto">
                <a:xfrm rot="-1800000">
                  <a:off x="1168" y="499"/>
                  <a:ext cx="67" cy="67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Oval 91"/>
                <p:cNvSpPr>
                  <a:spLocks noChangeArrowheads="1"/>
                </p:cNvSpPr>
                <p:nvPr/>
              </p:nvSpPr>
              <p:spPr bwMode="auto">
                <a:xfrm rot="-1800000">
                  <a:off x="1441" y="972"/>
                  <a:ext cx="67" cy="66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Oval 92"/>
                <p:cNvSpPr>
                  <a:spLocks noChangeArrowheads="1"/>
                </p:cNvSpPr>
                <p:nvPr/>
              </p:nvSpPr>
              <p:spPr bwMode="auto">
                <a:xfrm rot="3600000">
                  <a:off x="1562" y="544"/>
                  <a:ext cx="65" cy="67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Oval 93"/>
                <p:cNvSpPr>
                  <a:spLocks noChangeArrowheads="1"/>
                </p:cNvSpPr>
                <p:nvPr/>
              </p:nvSpPr>
              <p:spPr bwMode="auto">
                <a:xfrm rot="3600000">
                  <a:off x="1089" y="818"/>
                  <a:ext cx="65" cy="66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5" name="Text Box 94"/>
              <p:cNvSpPr txBox="1">
                <a:spLocks noChangeArrowheads="1"/>
              </p:cNvSpPr>
              <p:nvPr/>
            </p:nvSpPr>
            <p:spPr bwMode="auto">
              <a:xfrm>
                <a:off x="859" y="456"/>
                <a:ext cx="20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9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6</a:t>
                </a:r>
              </a:p>
            </p:txBody>
          </p:sp>
        </p:grpSp>
        <p:grpSp>
          <p:nvGrpSpPr>
            <p:cNvPr id="34" name="Group 95"/>
            <p:cNvGrpSpPr>
              <a:grpSpLocks/>
            </p:cNvGrpSpPr>
            <p:nvPr/>
          </p:nvGrpSpPr>
          <p:grpSpPr bwMode="auto">
            <a:xfrm>
              <a:off x="72915" y="409921"/>
              <a:ext cx="536575" cy="536575"/>
              <a:chOff x="2596" y="385"/>
              <a:chExt cx="338" cy="338"/>
            </a:xfrm>
          </p:grpSpPr>
          <p:grpSp>
            <p:nvGrpSpPr>
              <p:cNvPr id="36" name="Group 96"/>
              <p:cNvGrpSpPr>
                <a:grpSpLocks/>
              </p:cNvGrpSpPr>
              <p:nvPr/>
            </p:nvGrpSpPr>
            <p:grpSpPr bwMode="auto">
              <a:xfrm rot="-6300000">
                <a:off x="2596" y="385"/>
                <a:ext cx="338" cy="338"/>
                <a:chOff x="3862" y="2132"/>
                <a:chExt cx="452" cy="451"/>
              </a:xfrm>
            </p:grpSpPr>
            <p:grpSp>
              <p:nvGrpSpPr>
                <p:cNvPr id="38" name="Group 97"/>
                <p:cNvGrpSpPr>
                  <a:grpSpLocks/>
                </p:cNvGrpSpPr>
                <p:nvPr/>
              </p:nvGrpSpPr>
              <p:grpSpPr bwMode="auto">
                <a:xfrm>
                  <a:off x="3862" y="2132"/>
                  <a:ext cx="452" cy="451"/>
                  <a:chOff x="3862" y="2132"/>
                  <a:chExt cx="452" cy="451"/>
                </a:xfrm>
              </p:grpSpPr>
              <p:sp>
                <p:nvSpPr>
                  <p:cNvPr id="40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4045" y="2314"/>
                    <a:ext cx="87" cy="86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3862" y="2132"/>
                    <a:ext cx="452" cy="4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39" name="Oval 100"/>
                <p:cNvSpPr>
                  <a:spLocks noChangeArrowheads="1"/>
                </p:cNvSpPr>
                <p:nvPr/>
              </p:nvSpPr>
              <p:spPr bwMode="auto">
                <a:xfrm>
                  <a:off x="4061" y="2181"/>
                  <a:ext cx="66" cy="65"/>
                </a:xfrm>
                <a:prstGeom prst="ellipse">
                  <a:avLst/>
                </a:prstGeom>
                <a:solidFill>
                  <a:srgbClr val="33CCFF"/>
                </a:soli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7" name="Text Box 101"/>
              <p:cNvSpPr txBox="1">
                <a:spLocks noChangeArrowheads="1"/>
              </p:cNvSpPr>
              <p:nvPr/>
            </p:nvSpPr>
            <p:spPr bwMode="auto">
              <a:xfrm>
                <a:off x="2660" y="461"/>
                <a:ext cx="20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9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48" name="Group 139"/>
            <p:cNvGrpSpPr>
              <a:grpSpLocks/>
            </p:cNvGrpSpPr>
            <p:nvPr/>
          </p:nvGrpSpPr>
          <p:grpSpPr bwMode="auto">
            <a:xfrm rot="19182279">
              <a:off x="47013" y="1146274"/>
              <a:ext cx="963144" cy="968789"/>
              <a:chOff x="4872" y="2689"/>
              <a:chExt cx="546" cy="550"/>
            </a:xfrm>
          </p:grpSpPr>
          <p:sp>
            <p:nvSpPr>
              <p:cNvPr id="67" name="Oval 140"/>
              <p:cNvSpPr>
                <a:spLocks noChangeArrowheads="1"/>
              </p:cNvSpPr>
              <p:nvPr/>
            </p:nvSpPr>
            <p:spPr bwMode="auto">
              <a:xfrm rot="1348549">
                <a:off x="4872" y="2689"/>
                <a:ext cx="546" cy="550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8" name="Oval 141"/>
              <p:cNvSpPr>
                <a:spLocks noChangeArrowheads="1"/>
              </p:cNvSpPr>
              <p:nvPr/>
            </p:nvSpPr>
            <p:spPr bwMode="auto">
              <a:xfrm rot="1348549">
                <a:off x="5132" y="2894"/>
                <a:ext cx="70" cy="70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9" name="Oval 142"/>
              <p:cNvSpPr>
                <a:spLocks noChangeArrowheads="1"/>
              </p:cNvSpPr>
              <p:nvPr/>
            </p:nvSpPr>
            <p:spPr bwMode="auto">
              <a:xfrm rot="1348549">
                <a:off x="5087" y="2960"/>
                <a:ext cx="70" cy="70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0" name="Oval 143"/>
              <p:cNvSpPr>
                <a:spLocks noChangeArrowheads="1"/>
              </p:cNvSpPr>
              <p:nvPr/>
            </p:nvSpPr>
            <p:spPr bwMode="auto">
              <a:xfrm rot="1348549" flipV="1">
                <a:off x="5071" y="2908"/>
                <a:ext cx="70" cy="70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1" name="Oval 144"/>
              <p:cNvSpPr>
                <a:spLocks noChangeArrowheads="1"/>
              </p:cNvSpPr>
              <p:nvPr/>
            </p:nvSpPr>
            <p:spPr bwMode="auto">
              <a:xfrm rot="1348549" flipV="1">
                <a:off x="5144" y="2950"/>
                <a:ext cx="70" cy="70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2" name="Oval 145"/>
              <p:cNvSpPr>
                <a:spLocks noChangeArrowheads="1"/>
              </p:cNvSpPr>
              <p:nvPr/>
            </p:nvSpPr>
            <p:spPr bwMode="auto">
              <a:xfrm rot="8472187">
                <a:off x="5126" y="2958"/>
                <a:ext cx="70" cy="70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3" name="Oval 146"/>
              <p:cNvSpPr>
                <a:spLocks noChangeArrowheads="1"/>
              </p:cNvSpPr>
              <p:nvPr/>
            </p:nvSpPr>
            <p:spPr bwMode="auto">
              <a:xfrm rot="8472187">
                <a:off x="5102" y="2903"/>
                <a:ext cx="69" cy="70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4" name="Oval 147"/>
              <p:cNvSpPr>
                <a:spLocks noChangeArrowheads="1"/>
              </p:cNvSpPr>
              <p:nvPr/>
            </p:nvSpPr>
            <p:spPr bwMode="auto">
              <a:xfrm rot="8472187" flipV="1">
                <a:off x="5144" y="2912"/>
                <a:ext cx="70" cy="71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5" name="Oval 148"/>
              <p:cNvSpPr>
                <a:spLocks noChangeArrowheads="1"/>
              </p:cNvSpPr>
              <p:nvPr/>
            </p:nvSpPr>
            <p:spPr bwMode="auto">
              <a:xfrm rot="8472187" flipV="1">
                <a:off x="5086" y="2944"/>
                <a:ext cx="70" cy="70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6" name="Oval 149"/>
              <p:cNvSpPr>
                <a:spLocks noChangeArrowheads="1"/>
              </p:cNvSpPr>
              <p:nvPr/>
            </p:nvSpPr>
            <p:spPr bwMode="auto">
              <a:xfrm rot="1348549">
                <a:off x="4962" y="2780"/>
                <a:ext cx="366" cy="367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7" name="Oval 150"/>
              <p:cNvSpPr>
                <a:spLocks noChangeArrowheads="1"/>
              </p:cNvSpPr>
              <p:nvPr/>
            </p:nvSpPr>
            <p:spPr bwMode="auto">
              <a:xfrm rot="1348549">
                <a:off x="5170" y="2822"/>
                <a:ext cx="53" cy="5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8" name="Oval 151"/>
              <p:cNvSpPr>
                <a:spLocks noChangeArrowheads="1"/>
              </p:cNvSpPr>
              <p:nvPr/>
            </p:nvSpPr>
            <p:spPr bwMode="auto">
              <a:xfrm rot="1348549">
                <a:off x="5074" y="3054"/>
                <a:ext cx="53" cy="55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9" name="Oval 152"/>
              <p:cNvSpPr>
                <a:spLocks noChangeArrowheads="1"/>
              </p:cNvSpPr>
              <p:nvPr/>
            </p:nvSpPr>
            <p:spPr bwMode="auto">
              <a:xfrm rot="1348549">
                <a:off x="5194" y="2713"/>
                <a:ext cx="54" cy="54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0" name="Oval 153"/>
              <p:cNvSpPr>
                <a:spLocks noChangeArrowheads="1"/>
              </p:cNvSpPr>
              <p:nvPr/>
            </p:nvSpPr>
            <p:spPr bwMode="auto">
              <a:xfrm rot="1348549">
                <a:off x="4956" y="3093"/>
                <a:ext cx="54" cy="54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1" name="Oval 154"/>
              <p:cNvSpPr>
                <a:spLocks noChangeArrowheads="1"/>
              </p:cNvSpPr>
              <p:nvPr/>
            </p:nvSpPr>
            <p:spPr bwMode="auto">
              <a:xfrm rot="6748549">
                <a:off x="5309" y="3060"/>
                <a:ext cx="53" cy="54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2" name="Oval 155"/>
              <p:cNvSpPr>
                <a:spLocks noChangeArrowheads="1"/>
              </p:cNvSpPr>
              <p:nvPr/>
            </p:nvSpPr>
            <p:spPr bwMode="auto">
              <a:xfrm rot="6748549">
                <a:off x="4948" y="2781"/>
                <a:ext cx="55" cy="54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3" name="Oval 156"/>
              <p:cNvSpPr>
                <a:spLocks noChangeArrowheads="1"/>
              </p:cNvSpPr>
              <p:nvPr/>
            </p:nvSpPr>
            <p:spPr bwMode="auto">
              <a:xfrm rot="1348549">
                <a:off x="5019" y="3140"/>
                <a:ext cx="54" cy="55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4" name="Oval 157"/>
              <p:cNvSpPr>
                <a:spLocks noChangeArrowheads="1"/>
              </p:cNvSpPr>
              <p:nvPr/>
            </p:nvSpPr>
            <p:spPr bwMode="auto">
              <a:xfrm rot="6748549">
                <a:off x="5251" y="3119"/>
                <a:ext cx="53" cy="55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28" name="Group 31"/>
            <p:cNvGrpSpPr>
              <a:grpSpLocks/>
            </p:cNvGrpSpPr>
            <p:nvPr/>
          </p:nvGrpSpPr>
          <p:grpSpPr bwMode="auto">
            <a:xfrm>
              <a:off x="998024" y="1597103"/>
              <a:ext cx="1187450" cy="1281113"/>
              <a:chOff x="2809" y="1705"/>
              <a:chExt cx="748" cy="807"/>
            </a:xfrm>
          </p:grpSpPr>
          <p:sp>
            <p:nvSpPr>
              <p:cNvPr id="129" name="Text Box 32"/>
              <p:cNvSpPr txBox="1">
                <a:spLocks noChangeArrowheads="1"/>
              </p:cNvSpPr>
              <p:nvPr/>
            </p:nvSpPr>
            <p:spPr bwMode="auto">
              <a:xfrm>
                <a:off x="3286" y="1705"/>
                <a:ext cx="271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+1</a:t>
                </a:r>
              </a:p>
            </p:txBody>
          </p:sp>
          <p:grpSp>
            <p:nvGrpSpPr>
              <p:cNvPr id="130" name="Group 33"/>
              <p:cNvGrpSpPr>
                <a:grpSpLocks/>
              </p:cNvGrpSpPr>
              <p:nvPr/>
            </p:nvGrpSpPr>
            <p:grpSpPr bwMode="auto">
              <a:xfrm>
                <a:off x="2809" y="1836"/>
                <a:ext cx="673" cy="676"/>
                <a:chOff x="2783" y="1836"/>
                <a:chExt cx="673" cy="676"/>
              </a:xfrm>
            </p:grpSpPr>
            <p:grpSp>
              <p:nvGrpSpPr>
                <p:cNvPr id="131" name="Group 34"/>
                <p:cNvGrpSpPr>
                  <a:grpSpLocks/>
                </p:cNvGrpSpPr>
                <p:nvPr/>
              </p:nvGrpSpPr>
              <p:grpSpPr bwMode="auto">
                <a:xfrm>
                  <a:off x="2783" y="1836"/>
                  <a:ext cx="673" cy="676"/>
                  <a:chOff x="3500" y="1724"/>
                  <a:chExt cx="1228" cy="1235"/>
                </a:xfrm>
              </p:grpSpPr>
              <p:sp>
                <p:nvSpPr>
                  <p:cNvPr id="133" name="Oval 35"/>
                  <p:cNvSpPr>
                    <a:spLocks noChangeArrowheads="1"/>
                  </p:cNvSpPr>
                  <p:nvPr/>
                </p:nvSpPr>
                <p:spPr bwMode="auto">
                  <a:xfrm>
                    <a:off x="3500" y="1724"/>
                    <a:ext cx="1228" cy="123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/>
                      </a:gs>
                      <a:gs pos="100000">
                        <a:srgbClr val="000099">
                          <a:alpha val="79999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4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4055" y="2176"/>
                    <a:ext cx="158" cy="156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5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4017" y="2351"/>
                    <a:ext cx="159" cy="156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6" name="Oval 3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3940" y="2255"/>
                    <a:ext cx="159" cy="157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7" name="Oval 3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130" y="2281"/>
                    <a:ext cx="158" cy="156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8" name="Oval 40"/>
                  <p:cNvSpPr>
                    <a:spLocks noChangeArrowheads="1"/>
                  </p:cNvSpPr>
                  <p:nvPr/>
                </p:nvSpPr>
                <p:spPr bwMode="auto">
                  <a:xfrm rot="7123638">
                    <a:off x="4098" y="2310"/>
                    <a:ext cx="156" cy="159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9" name="Oval 41"/>
                  <p:cNvSpPr>
                    <a:spLocks noChangeArrowheads="1"/>
                  </p:cNvSpPr>
                  <p:nvPr/>
                </p:nvSpPr>
                <p:spPr bwMode="auto">
                  <a:xfrm rot="7123638">
                    <a:off x="4000" y="2215"/>
                    <a:ext cx="158" cy="158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0" name="Oval 42"/>
                  <p:cNvSpPr>
                    <a:spLocks noChangeArrowheads="1"/>
                  </p:cNvSpPr>
                  <p:nvPr/>
                </p:nvSpPr>
                <p:spPr bwMode="auto">
                  <a:xfrm rot="7123638" flipV="1">
                    <a:off x="4091" y="2202"/>
                    <a:ext cx="156" cy="156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" name="Oval 43"/>
                  <p:cNvSpPr>
                    <a:spLocks noChangeArrowheads="1"/>
                  </p:cNvSpPr>
                  <p:nvPr/>
                </p:nvSpPr>
                <p:spPr bwMode="auto">
                  <a:xfrm rot="7123638" flipV="1">
                    <a:off x="4001" y="2318"/>
                    <a:ext cx="155" cy="158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2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3702" y="1930"/>
                    <a:ext cx="825" cy="82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1">
                          <a:alpha val="50000"/>
                        </a:schemeClr>
                      </a:gs>
                      <a:gs pos="100000">
                        <a:srgbClr val="000099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38100" cap="rnd">
                        <a:solidFill>
                          <a:schemeClr val="bg1"/>
                        </a:solidFill>
                        <a:prstDash val="sysDot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4063" y="1999"/>
                    <a:ext cx="121" cy="120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4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4063" y="2564"/>
                    <a:ext cx="121" cy="120"/>
                  </a:xfrm>
                  <a:prstGeom prst="ellipse">
                    <a:avLst/>
                  </a:prstGeom>
                  <a:solidFill>
                    <a:srgbClr val="3366FF"/>
                  </a:solidFill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5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3978" y="1781"/>
                    <a:ext cx="123" cy="123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6" name="Oval 48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1781"/>
                    <a:ext cx="123" cy="123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7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3978" y="2779"/>
                    <a:ext cx="123" cy="120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8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4140" y="2779"/>
                    <a:ext cx="123" cy="120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9" name="Oval 51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561" y="2212"/>
                    <a:ext cx="119" cy="121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0" name="Oval 52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560" y="2371"/>
                    <a:ext cx="121" cy="121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1" name="Oval 53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564" y="2212"/>
                    <a:ext cx="119" cy="121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2" name="Oval 54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3563" y="2371"/>
                    <a:ext cx="121" cy="121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4572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alt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32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2991" y="2063"/>
                  <a:ext cx="30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800000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11</a:t>
                  </a:r>
                </a:p>
              </p:txBody>
            </p:sp>
          </p:grp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133EB02-0652-4187-A676-AA3F43A02B95}"/>
              </a:ext>
            </a:extLst>
          </p:cNvPr>
          <p:cNvGrpSpPr/>
          <p:nvPr/>
        </p:nvGrpSpPr>
        <p:grpSpPr>
          <a:xfrm>
            <a:off x="2088514" y="279075"/>
            <a:ext cx="2531251" cy="2467571"/>
            <a:chOff x="2088514" y="279075"/>
            <a:chExt cx="2531251" cy="2467571"/>
          </a:xfrm>
        </p:grpSpPr>
        <p:grpSp>
          <p:nvGrpSpPr>
            <p:cNvPr id="188" name="Group 187"/>
            <p:cNvGrpSpPr/>
            <p:nvPr/>
          </p:nvGrpSpPr>
          <p:grpSpPr>
            <a:xfrm>
              <a:off x="2144710" y="279075"/>
              <a:ext cx="1535502" cy="1171525"/>
              <a:chOff x="3750152" y="3900480"/>
              <a:chExt cx="1535502" cy="1171525"/>
            </a:xfrm>
          </p:grpSpPr>
          <p:grpSp>
            <p:nvGrpSpPr>
              <p:cNvPr id="190" name="Group 189"/>
              <p:cNvGrpSpPr/>
              <p:nvPr/>
            </p:nvGrpSpPr>
            <p:grpSpPr>
              <a:xfrm rot="18900000">
                <a:off x="4082426" y="4140536"/>
                <a:ext cx="847971" cy="931469"/>
                <a:chOff x="1232190" y="4175682"/>
                <a:chExt cx="847971" cy="931469"/>
              </a:xfrm>
            </p:grpSpPr>
            <p:sp>
              <p:nvSpPr>
                <p:cNvPr id="194" name="TextBox 193"/>
                <p:cNvSpPr txBox="1"/>
                <p:nvPr/>
              </p:nvSpPr>
              <p:spPr>
                <a:xfrm rot="2700000">
                  <a:off x="1638301" y="421743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O</a:t>
                  </a:r>
                </a:p>
              </p:txBody>
            </p:sp>
            <p:sp>
              <p:nvSpPr>
                <p:cNvPr id="195" name="TextBox 194"/>
                <p:cNvSpPr txBox="1"/>
                <p:nvPr/>
              </p:nvSpPr>
              <p:spPr>
                <a:xfrm rot="2700000">
                  <a:off x="1638300" y="4665292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sp>
              <p:nvSpPr>
                <p:cNvPr id="196" name="TextBox 195"/>
                <p:cNvSpPr txBox="1"/>
                <p:nvPr/>
              </p:nvSpPr>
              <p:spPr>
                <a:xfrm rot="2700000">
                  <a:off x="1190440" y="4217433"/>
                  <a:ext cx="483609" cy="40011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</a:p>
              </p:txBody>
            </p:sp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1588510" y="4430402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 rot="5400000">
                  <a:off x="1812441" y="4654333"/>
                  <a:ext cx="135330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1" name="Rectangle 30"/>
              <p:cNvSpPr>
                <a:spLocks noChangeArrowheads="1"/>
              </p:cNvSpPr>
              <p:nvPr/>
            </p:nvSpPr>
            <p:spPr bwMode="auto">
              <a:xfrm>
                <a:off x="4841154" y="4295216"/>
                <a:ext cx="4445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δ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+</a:t>
                </a:r>
              </a:p>
            </p:txBody>
          </p:sp>
          <p:sp>
            <p:nvSpPr>
              <p:cNvPr id="192" name="Rectangle 31"/>
              <p:cNvSpPr>
                <a:spLocks noChangeArrowheads="1"/>
              </p:cNvSpPr>
              <p:nvPr/>
            </p:nvSpPr>
            <p:spPr bwMode="auto">
              <a:xfrm>
                <a:off x="4448864" y="3900480"/>
                <a:ext cx="395288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δ</a:t>
                </a:r>
                <a:r>
                  <a:rPr kumimoji="0" lang="en-US" sz="18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–</a:t>
                </a:r>
              </a:p>
            </p:txBody>
          </p:sp>
          <p:sp>
            <p:nvSpPr>
              <p:cNvPr id="193" name="Rectangle 30"/>
              <p:cNvSpPr>
                <a:spLocks noChangeArrowheads="1"/>
              </p:cNvSpPr>
              <p:nvPr/>
            </p:nvSpPr>
            <p:spPr bwMode="auto">
              <a:xfrm>
                <a:off x="3750152" y="4295216"/>
                <a:ext cx="4445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l-GR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δ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rPr>
                  <a:t>+</a:t>
                </a:r>
              </a:p>
            </p:txBody>
          </p:sp>
        </p:grpSp>
        <p:grpSp>
          <p:nvGrpSpPr>
            <p:cNvPr id="218" name="Group 217"/>
            <p:cNvGrpSpPr/>
            <p:nvPr/>
          </p:nvGrpSpPr>
          <p:grpSpPr>
            <a:xfrm>
              <a:off x="3267375" y="345757"/>
              <a:ext cx="1017051" cy="400110"/>
              <a:chOff x="2512118" y="1488882"/>
              <a:chExt cx="1017051" cy="400110"/>
            </a:xfrm>
          </p:grpSpPr>
          <p:sp>
            <p:nvSpPr>
              <p:cNvPr id="212" name="TextBox 211"/>
              <p:cNvSpPr txBox="1"/>
              <p:nvPr/>
            </p:nvSpPr>
            <p:spPr>
              <a:xfrm>
                <a:off x="2512118" y="148888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grpSp>
            <p:nvGrpSpPr>
              <p:cNvPr id="216" name="Group 215"/>
              <p:cNvGrpSpPr/>
              <p:nvPr/>
            </p:nvGrpSpPr>
            <p:grpSpPr>
              <a:xfrm>
                <a:off x="2893362" y="1637603"/>
                <a:ext cx="239035" cy="79359"/>
                <a:chOff x="4628800" y="1463147"/>
                <a:chExt cx="682788" cy="106213"/>
              </a:xfrm>
            </p:grpSpPr>
            <p:cxnSp>
              <p:nvCxnSpPr>
                <p:cNvPr id="214" name="Straight Connector 213"/>
                <p:cNvCxnSpPr/>
                <p:nvPr/>
              </p:nvCxnSpPr>
              <p:spPr>
                <a:xfrm>
                  <a:off x="4628800" y="1463147"/>
                  <a:ext cx="682788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/>
                <p:cNvCxnSpPr/>
                <p:nvPr/>
              </p:nvCxnSpPr>
              <p:spPr>
                <a:xfrm>
                  <a:off x="4628800" y="1569360"/>
                  <a:ext cx="682788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7" name="TextBox 216"/>
              <p:cNvSpPr txBox="1"/>
              <p:nvPr/>
            </p:nvSpPr>
            <p:spPr>
              <a:xfrm>
                <a:off x="3045560" y="148888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</p:grpSp>
        <p:grpSp>
          <p:nvGrpSpPr>
            <p:cNvPr id="219" name="Group 218"/>
            <p:cNvGrpSpPr/>
            <p:nvPr/>
          </p:nvGrpSpPr>
          <p:grpSpPr>
            <a:xfrm>
              <a:off x="2185475" y="1236360"/>
              <a:ext cx="1574951" cy="400110"/>
              <a:chOff x="2512118" y="1488882"/>
              <a:chExt cx="1574951" cy="400110"/>
            </a:xfrm>
          </p:grpSpPr>
          <p:sp>
            <p:nvSpPr>
              <p:cNvPr id="220" name="TextBox 219"/>
              <p:cNvSpPr txBox="1"/>
              <p:nvPr/>
            </p:nvSpPr>
            <p:spPr>
              <a:xfrm>
                <a:off x="2512118" y="148888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  <p:grpSp>
            <p:nvGrpSpPr>
              <p:cNvPr id="221" name="Group 220"/>
              <p:cNvGrpSpPr/>
              <p:nvPr/>
            </p:nvGrpSpPr>
            <p:grpSpPr>
              <a:xfrm>
                <a:off x="2893362" y="1637603"/>
                <a:ext cx="796935" cy="79359"/>
                <a:chOff x="4628800" y="1463147"/>
                <a:chExt cx="2276393" cy="106213"/>
              </a:xfrm>
            </p:grpSpPr>
            <p:cxnSp>
              <p:nvCxnSpPr>
                <p:cNvPr id="223" name="Straight Connector 222"/>
                <p:cNvCxnSpPr/>
                <p:nvPr/>
              </p:nvCxnSpPr>
              <p:spPr>
                <a:xfrm>
                  <a:off x="4628800" y="1463147"/>
                  <a:ext cx="682788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/>
                <p:cNvCxnSpPr/>
                <p:nvPr/>
              </p:nvCxnSpPr>
              <p:spPr>
                <a:xfrm>
                  <a:off x="4628800" y="1569360"/>
                  <a:ext cx="682788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/>
                <p:cNvCxnSpPr/>
                <p:nvPr/>
              </p:nvCxnSpPr>
              <p:spPr>
                <a:xfrm>
                  <a:off x="6222405" y="1463147"/>
                  <a:ext cx="682788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/>
                <p:cNvCxnSpPr/>
                <p:nvPr/>
              </p:nvCxnSpPr>
              <p:spPr>
                <a:xfrm>
                  <a:off x="6222405" y="1569360"/>
                  <a:ext cx="682788" cy="0"/>
                </a:xfrm>
                <a:prstGeom prst="line">
                  <a:avLst/>
                </a:prstGeom>
                <a:ln w="38100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2" name="TextBox 221"/>
              <p:cNvSpPr txBox="1"/>
              <p:nvPr/>
            </p:nvSpPr>
            <p:spPr>
              <a:xfrm>
                <a:off x="3045560" y="148888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</a:p>
            </p:txBody>
          </p:sp>
          <p:sp>
            <p:nvSpPr>
              <p:cNvPr id="227" name="TextBox 226"/>
              <p:cNvSpPr txBox="1"/>
              <p:nvPr/>
            </p:nvSpPr>
            <p:spPr>
              <a:xfrm>
                <a:off x="3603460" y="1488882"/>
                <a:ext cx="483609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BBB59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</a:t>
                </a:r>
              </a:p>
            </p:txBody>
          </p:sp>
        </p:grpSp>
        <p:grpSp>
          <p:nvGrpSpPr>
            <p:cNvPr id="283" name="Group 282"/>
            <p:cNvGrpSpPr/>
            <p:nvPr/>
          </p:nvGrpSpPr>
          <p:grpSpPr>
            <a:xfrm>
              <a:off x="2088514" y="1352003"/>
              <a:ext cx="2531251" cy="1394643"/>
              <a:chOff x="5356225" y="3635375"/>
              <a:chExt cx="3192463" cy="1758950"/>
            </a:xfrm>
          </p:grpSpPr>
          <p:sp>
            <p:nvSpPr>
              <p:cNvPr id="228" name="Text Box 5"/>
              <p:cNvSpPr txBox="1">
                <a:spLocks noChangeArrowheads="1"/>
              </p:cNvSpPr>
              <p:nvPr/>
            </p:nvSpPr>
            <p:spPr bwMode="auto">
              <a:xfrm>
                <a:off x="5356225" y="4413251"/>
                <a:ext cx="500063" cy="2911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888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H</a:t>
                </a:r>
                <a:r>
                  <a:rPr kumimoji="0" lang="en-US" sz="9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+</a:t>
                </a:r>
                <a:endPara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29" name="Line 6"/>
              <p:cNvSpPr>
                <a:spLocks noChangeShapeType="1"/>
              </p:cNvSpPr>
              <p:nvPr/>
            </p:nvSpPr>
            <p:spPr bwMode="auto">
              <a:xfrm flipH="1">
                <a:off x="6553200" y="4551363"/>
                <a:ext cx="131763" cy="0"/>
              </a:xfrm>
              <a:prstGeom prst="line">
                <a:avLst/>
              </a:prstGeom>
              <a:noFill/>
              <a:ln w="190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 anchorCtr="1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30" name="Text Box 7"/>
              <p:cNvSpPr txBox="1">
                <a:spLocks noChangeArrowheads="1"/>
              </p:cNvSpPr>
              <p:nvPr/>
            </p:nvSpPr>
            <p:spPr bwMode="auto">
              <a:xfrm>
                <a:off x="6307138" y="4411663"/>
                <a:ext cx="292100" cy="2911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888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966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O</a:t>
                </a:r>
                <a:endParaRPr kumimoji="0" lang="en-US" sz="900" b="1" i="0" u="none" strike="noStrike" kern="1200" cap="none" spc="0" normalizeH="0" baseline="-25000" noProof="0" dirty="0">
                  <a:ln>
                    <a:noFill/>
                  </a:ln>
                  <a:solidFill>
                    <a:srgbClr val="9966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1" name="Line 8"/>
              <p:cNvSpPr>
                <a:spLocks noChangeShapeType="1"/>
              </p:cNvSpPr>
              <p:nvPr/>
            </p:nvSpPr>
            <p:spPr bwMode="auto">
              <a:xfrm flipH="1">
                <a:off x="6242050" y="4551363"/>
                <a:ext cx="131763" cy="0"/>
              </a:xfrm>
              <a:prstGeom prst="line">
                <a:avLst/>
              </a:prstGeom>
              <a:noFill/>
              <a:ln w="190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 anchorCtr="1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32" name="Text Box 9"/>
              <p:cNvSpPr txBox="1">
                <a:spLocks noChangeArrowheads="1"/>
              </p:cNvSpPr>
              <p:nvPr/>
            </p:nvSpPr>
            <p:spPr bwMode="auto">
              <a:xfrm>
                <a:off x="5995987" y="4411663"/>
                <a:ext cx="292100" cy="2911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888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966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P</a:t>
                </a:r>
                <a:endParaRPr kumimoji="0" lang="en-US" sz="900" b="1" i="0" u="none" strike="noStrike" kern="1200" cap="none" spc="0" normalizeH="0" baseline="-25000" noProof="0" dirty="0">
                  <a:ln>
                    <a:noFill/>
                  </a:ln>
                  <a:solidFill>
                    <a:srgbClr val="9966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3" name="Line 10"/>
              <p:cNvSpPr>
                <a:spLocks noChangeShapeType="1"/>
              </p:cNvSpPr>
              <p:nvPr/>
            </p:nvSpPr>
            <p:spPr bwMode="auto">
              <a:xfrm flipH="1">
                <a:off x="5921375" y="4551363"/>
                <a:ext cx="131763" cy="0"/>
              </a:xfrm>
              <a:prstGeom prst="line">
                <a:avLst/>
              </a:prstGeom>
              <a:noFill/>
              <a:ln w="190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 anchorCtr="1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34" name="Text Box 11"/>
              <p:cNvSpPr txBox="1">
                <a:spLocks noChangeArrowheads="1"/>
              </p:cNvSpPr>
              <p:nvPr/>
            </p:nvSpPr>
            <p:spPr bwMode="auto">
              <a:xfrm>
                <a:off x="5986463" y="4073525"/>
                <a:ext cx="292100" cy="2911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888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966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O</a:t>
                </a:r>
                <a:endParaRPr kumimoji="0" lang="en-US" sz="900" b="1" i="0" u="none" strike="noStrike" kern="1200" cap="none" spc="0" normalizeH="0" baseline="-25000" noProof="0" dirty="0">
                  <a:ln>
                    <a:noFill/>
                  </a:ln>
                  <a:solidFill>
                    <a:srgbClr val="9966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35" name="Line 12"/>
              <p:cNvSpPr>
                <a:spLocks noChangeShapeType="1"/>
              </p:cNvSpPr>
              <p:nvPr/>
            </p:nvSpPr>
            <p:spPr bwMode="auto">
              <a:xfrm rot="16200000" flipH="1">
                <a:off x="6072981" y="4710907"/>
                <a:ext cx="131763" cy="0"/>
              </a:xfrm>
              <a:prstGeom prst="line">
                <a:avLst/>
              </a:prstGeom>
              <a:noFill/>
              <a:ln w="190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 anchorCtr="1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36" name="Text Box 13"/>
              <p:cNvSpPr txBox="1">
                <a:spLocks noChangeArrowheads="1"/>
              </p:cNvSpPr>
              <p:nvPr/>
            </p:nvSpPr>
            <p:spPr bwMode="auto">
              <a:xfrm>
                <a:off x="5959475" y="4741863"/>
                <a:ext cx="406400" cy="2911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888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966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O</a:t>
                </a:r>
                <a:r>
                  <a:rPr kumimoji="0" lang="en-US" sz="9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9966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–</a:t>
                </a:r>
              </a:p>
            </p:txBody>
          </p:sp>
          <p:sp>
            <p:nvSpPr>
              <p:cNvPr id="237" name="Text Box 14"/>
              <p:cNvSpPr txBox="1">
                <a:spLocks noChangeArrowheads="1"/>
              </p:cNvSpPr>
              <p:nvPr/>
            </p:nvSpPr>
            <p:spPr bwMode="auto">
              <a:xfrm>
                <a:off x="5584825" y="4416424"/>
                <a:ext cx="406400" cy="2911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888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9966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O</a:t>
                </a:r>
                <a:endParaRPr kumimoji="0" lang="en-US" sz="9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9966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grpSp>
            <p:nvGrpSpPr>
              <p:cNvPr id="238" name="Group 15"/>
              <p:cNvGrpSpPr>
                <a:grpSpLocks/>
              </p:cNvGrpSpPr>
              <p:nvPr/>
            </p:nvGrpSpPr>
            <p:grpSpPr bwMode="auto">
              <a:xfrm>
                <a:off x="6119813" y="4314825"/>
                <a:ext cx="38100" cy="131763"/>
                <a:chOff x="1378" y="3378"/>
                <a:chExt cx="24" cy="83"/>
              </a:xfrm>
            </p:grpSpPr>
            <p:sp>
              <p:nvSpPr>
                <p:cNvPr id="239" name="Line 16"/>
                <p:cNvSpPr>
                  <a:spLocks noChangeShapeType="1"/>
                </p:cNvSpPr>
                <p:nvPr/>
              </p:nvSpPr>
              <p:spPr bwMode="auto">
                <a:xfrm rot="16200000" flipH="1">
                  <a:off x="1336" y="3420"/>
                  <a:ext cx="83" cy="0"/>
                </a:xfrm>
                <a:prstGeom prst="line">
                  <a:avLst/>
                </a:prstGeom>
                <a:noFill/>
                <a:ln w="190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40" name="Line 17"/>
                <p:cNvSpPr>
                  <a:spLocks noChangeShapeType="1"/>
                </p:cNvSpPr>
                <p:nvPr/>
              </p:nvSpPr>
              <p:spPr bwMode="auto">
                <a:xfrm rot="16200000" flipH="1">
                  <a:off x="1360" y="3420"/>
                  <a:ext cx="83" cy="0"/>
                </a:xfrm>
                <a:prstGeom prst="line">
                  <a:avLst/>
                </a:prstGeom>
                <a:noFill/>
                <a:ln w="190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41" name="Text Box 18"/>
              <p:cNvSpPr txBox="1">
                <a:spLocks noChangeArrowheads="1"/>
              </p:cNvSpPr>
              <p:nvPr/>
            </p:nvSpPr>
            <p:spPr bwMode="auto">
              <a:xfrm>
                <a:off x="5734050" y="4741863"/>
                <a:ext cx="500063" cy="2911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888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H</a:t>
                </a:r>
                <a:r>
                  <a:rPr kumimoji="0" lang="en-US" sz="9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+</a:t>
                </a:r>
                <a:endPara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grpSp>
            <p:nvGrpSpPr>
              <p:cNvPr id="242" name="Group 19"/>
              <p:cNvGrpSpPr>
                <a:grpSpLocks/>
              </p:cNvGrpSpPr>
              <p:nvPr/>
            </p:nvGrpSpPr>
            <p:grpSpPr bwMode="auto">
              <a:xfrm>
                <a:off x="6632575" y="4424363"/>
                <a:ext cx="996950" cy="969962"/>
                <a:chOff x="1687" y="3445"/>
                <a:chExt cx="628" cy="611"/>
              </a:xfrm>
            </p:grpSpPr>
            <p:sp>
              <p:nvSpPr>
                <p:cNvPr id="243" name="AutoShape 20"/>
                <p:cNvSpPr>
                  <a:spLocks noChangeArrowheads="1"/>
                </p:cNvSpPr>
                <p:nvPr/>
              </p:nvSpPr>
              <p:spPr bwMode="auto">
                <a:xfrm>
                  <a:off x="1787" y="3600"/>
                  <a:ext cx="380" cy="215"/>
                </a:xfrm>
                <a:prstGeom prst="pentagon">
                  <a:avLst/>
                </a:prstGeom>
                <a:solidFill>
                  <a:srgbClr val="94B5FE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44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1781" y="3575"/>
                  <a:ext cx="0" cy="2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4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687" y="3445"/>
                  <a:ext cx="32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CH</a:t>
                  </a:r>
                  <a:r>
                    <a:rPr kumimoji="0" lang="en-US" sz="900" b="1" i="0" u="none" strike="noStrike" kern="1200" cap="none" spc="0" normalizeH="0" baseline="-2500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4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882" y="3516"/>
                  <a:ext cx="184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O</a:t>
                  </a:r>
                  <a:endParaRPr kumimoji="0" lang="en-US" sz="900" b="1" i="0" u="none" strike="noStrike" kern="1200" cap="none" spc="0" normalizeH="0" baseline="-25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4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172" y="3575"/>
                  <a:ext cx="0" cy="2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48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1864" y="3688"/>
                  <a:ext cx="0" cy="2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49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2083" y="3688"/>
                  <a:ext cx="0" cy="2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5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1751" y="3873"/>
                  <a:ext cx="32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OH</a:t>
                  </a:r>
                  <a:endParaRPr kumimoji="0" lang="en-US" sz="900" b="1" i="0" u="none" strike="noStrike" kern="1200" cap="none" spc="0" normalizeH="0" baseline="-25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51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989" y="3873"/>
                  <a:ext cx="32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OH</a:t>
                  </a:r>
                  <a:endParaRPr kumimoji="0" lang="en-US" sz="900" b="1" i="0" u="none" strike="noStrike" kern="1200" cap="none" spc="0" normalizeH="0" baseline="-25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52" name="Group 29"/>
              <p:cNvGrpSpPr>
                <a:grpSpLocks/>
              </p:cNvGrpSpPr>
              <p:nvPr/>
            </p:nvGrpSpPr>
            <p:grpSpPr bwMode="auto">
              <a:xfrm>
                <a:off x="6962775" y="3635375"/>
                <a:ext cx="1585913" cy="1116013"/>
                <a:chOff x="3822" y="2320"/>
                <a:chExt cx="999" cy="703"/>
              </a:xfrm>
            </p:grpSpPr>
            <p:sp>
              <p:nvSpPr>
                <p:cNvPr id="253" name="AutoShape 30"/>
                <p:cNvSpPr>
                  <a:spLocks noChangeArrowheads="1"/>
                </p:cNvSpPr>
                <p:nvPr/>
              </p:nvSpPr>
              <p:spPr bwMode="auto">
                <a:xfrm rot="16200000">
                  <a:off x="3980" y="2623"/>
                  <a:ext cx="279" cy="265"/>
                </a:xfrm>
                <a:prstGeom prst="pentagon">
                  <a:avLst/>
                </a:prstGeom>
                <a:solidFill>
                  <a:srgbClr val="FFCDC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54" name="AutoShape 31"/>
                <p:cNvSpPr>
                  <a:spLocks noChangeArrowheads="1"/>
                </p:cNvSpPr>
                <p:nvPr/>
              </p:nvSpPr>
              <p:spPr bwMode="auto">
                <a:xfrm rot="1800000">
                  <a:off x="4232" y="2608"/>
                  <a:ext cx="347" cy="299"/>
                </a:xfrm>
                <a:prstGeom prst="hexagon">
                  <a:avLst>
                    <a:gd name="adj" fmla="val 29013"/>
                    <a:gd name="vf" fmla="val 115470"/>
                  </a:avLst>
                </a:prstGeom>
                <a:solidFill>
                  <a:srgbClr val="FFCDC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905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 anchorCtr="1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6D6D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A</a:t>
                  </a:r>
                </a:p>
              </p:txBody>
            </p:sp>
            <p:sp>
              <p:nvSpPr>
                <p:cNvPr id="255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002" y="2803"/>
                  <a:ext cx="198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N</a:t>
                  </a:r>
                </a:p>
              </p:txBody>
            </p:sp>
            <p:sp>
              <p:nvSpPr>
                <p:cNvPr id="256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4003" y="2541"/>
                  <a:ext cx="198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N</a:t>
                  </a:r>
                </a:p>
              </p:txBody>
            </p:sp>
            <p:sp>
              <p:nvSpPr>
                <p:cNvPr id="257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4317" y="2832"/>
                  <a:ext cx="198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N</a:t>
                  </a:r>
                </a:p>
              </p:txBody>
            </p:sp>
            <p:sp>
              <p:nvSpPr>
                <p:cNvPr id="258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4466" y="2583"/>
                  <a:ext cx="198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C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N</a:t>
                  </a:r>
                </a:p>
              </p:txBody>
            </p:sp>
            <p:sp>
              <p:nvSpPr>
                <p:cNvPr id="259" name="Line 36"/>
                <p:cNvSpPr>
                  <a:spLocks noChangeShapeType="1"/>
                </p:cNvSpPr>
                <p:nvPr/>
              </p:nvSpPr>
              <p:spPr bwMode="auto">
                <a:xfrm flipH="1" flipV="1">
                  <a:off x="4021" y="2801"/>
                  <a:ext cx="35" cy="48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0" name="Line 37"/>
                <p:cNvSpPr>
                  <a:spLocks noChangeShapeType="1"/>
                </p:cNvSpPr>
                <p:nvPr/>
              </p:nvSpPr>
              <p:spPr bwMode="auto">
                <a:xfrm rot="4319099" flipH="1">
                  <a:off x="4141" y="2613"/>
                  <a:ext cx="36" cy="49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1" name="Line 38"/>
                <p:cNvSpPr>
                  <a:spLocks noChangeShapeType="1"/>
                </p:cNvSpPr>
                <p:nvPr/>
              </p:nvSpPr>
              <p:spPr bwMode="auto">
                <a:xfrm rot="8638198" flipH="1">
                  <a:off x="4246" y="2721"/>
                  <a:ext cx="45" cy="61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2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4031" y="2669"/>
                  <a:ext cx="39" cy="54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3" name="Line 40"/>
                <p:cNvSpPr>
                  <a:spLocks noChangeShapeType="1"/>
                </p:cNvSpPr>
                <p:nvPr/>
              </p:nvSpPr>
              <p:spPr bwMode="auto">
                <a:xfrm rot="12856862" flipV="1">
                  <a:off x="4155" y="2838"/>
                  <a:ext cx="41" cy="56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4" name="Line 41"/>
                <p:cNvSpPr>
                  <a:spLocks noChangeShapeType="1"/>
                </p:cNvSpPr>
                <p:nvPr/>
              </p:nvSpPr>
              <p:spPr bwMode="auto">
                <a:xfrm rot="15732500" flipH="1">
                  <a:off x="4302" y="2850"/>
                  <a:ext cx="55" cy="74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5" name="Line 42"/>
                <p:cNvSpPr>
                  <a:spLocks noChangeShapeType="1"/>
                </p:cNvSpPr>
                <p:nvPr/>
              </p:nvSpPr>
              <p:spPr bwMode="auto">
                <a:xfrm rot="5867500">
                  <a:off x="4465" y="2869"/>
                  <a:ext cx="47" cy="64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6" name="Line 43"/>
                <p:cNvSpPr>
                  <a:spLocks noChangeShapeType="1"/>
                </p:cNvSpPr>
                <p:nvPr/>
              </p:nvSpPr>
              <p:spPr bwMode="auto">
                <a:xfrm rot="5867500">
                  <a:off x="4455" y="2850"/>
                  <a:ext cx="47" cy="63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7" name="Line 44"/>
                <p:cNvSpPr>
                  <a:spLocks noChangeShapeType="1"/>
                </p:cNvSpPr>
                <p:nvPr/>
              </p:nvSpPr>
              <p:spPr bwMode="auto">
                <a:xfrm rot="8638198" flipH="1">
                  <a:off x="4533" y="2722"/>
                  <a:ext cx="44" cy="60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8" name="Line 45"/>
                <p:cNvSpPr>
                  <a:spLocks noChangeShapeType="1"/>
                </p:cNvSpPr>
                <p:nvPr/>
              </p:nvSpPr>
              <p:spPr bwMode="auto">
                <a:xfrm rot="15732500" flipH="1">
                  <a:off x="4600" y="2850"/>
                  <a:ext cx="44" cy="60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69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4623" y="2840"/>
                  <a:ext cx="198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H</a:t>
                  </a:r>
                </a:p>
              </p:txBody>
            </p:sp>
            <p:sp>
              <p:nvSpPr>
                <p:cNvPr id="270" name="Line 47"/>
                <p:cNvSpPr>
                  <a:spLocks noChangeShapeType="1"/>
                </p:cNvSpPr>
                <p:nvPr/>
              </p:nvSpPr>
              <p:spPr bwMode="auto">
                <a:xfrm rot="15732500" flipH="1">
                  <a:off x="4458" y="2581"/>
                  <a:ext cx="47" cy="64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71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4455" y="2751"/>
                  <a:ext cx="198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72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4162" y="2745"/>
                  <a:ext cx="198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73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4162" y="2572"/>
                  <a:ext cx="198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74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4314" y="2495"/>
                  <a:ext cx="198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75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822" y="2663"/>
                  <a:ext cx="281" cy="29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HC</a:t>
                  </a:r>
                </a:p>
              </p:txBody>
            </p:sp>
            <p:sp>
              <p:nvSpPr>
                <p:cNvPr id="276" name="Line 53"/>
                <p:cNvSpPr>
                  <a:spLocks noChangeShapeType="1"/>
                </p:cNvSpPr>
                <p:nvPr/>
              </p:nvSpPr>
              <p:spPr bwMode="auto">
                <a:xfrm rot="8638198" flipH="1">
                  <a:off x="4385" y="2465"/>
                  <a:ext cx="46" cy="62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77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4318" y="2320"/>
                  <a:ext cx="332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NH</a:t>
                  </a:r>
                  <a:r>
                    <a:rPr kumimoji="0" lang="en-US" sz="900" b="1" i="0" u="none" strike="noStrike" kern="1200" cap="none" spc="0" normalizeH="0" baseline="-2500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78" name="Line 55"/>
                <p:cNvSpPr>
                  <a:spLocks noChangeShapeType="1"/>
                </p:cNvSpPr>
                <p:nvPr/>
              </p:nvSpPr>
              <p:spPr bwMode="auto">
                <a:xfrm rot="8638198" flipH="1">
                  <a:off x="4224" y="2721"/>
                  <a:ext cx="45" cy="61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79" name="Line 56"/>
                <p:cNvSpPr>
                  <a:spLocks noChangeShapeType="1"/>
                </p:cNvSpPr>
                <p:nvPr/>
              </p:nvSpPr>
              <p:spPr bwMode="auto">
                <a:xfrm rot="15732500" flipH="1">
                  <a:off x="4448" y="2601"/>
                  <a:ext cx="47" cy="64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80" name="Line 57"/>
                <p:cNvSpPr>
                  <a:spLocks noChangeShapeType="1"/>
                </p:cNvSpPr>
                <p:nvPr/>
              </p:nvSpPr>
              <p:spPr bwMode="auto">
                <a:xfrm rot="5867500">
                  <a:off x="4304" y="2597"/>
                  <a:ext cx="47" cy="64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81" name="Line 58"/>
                <p:cNvSpPr>
                  <a:spLocks noChangeShapeType="1"/>
                </p:cNvSpPr>
                <p:nvPr/>
              </p:nvSpPr>
              <p:spPr bwMode="auto">
                <a:xfrm flipH="1">
                  <a:off x="4015" y="2657"/>
                  <a:ext cx="39" cy="54"/>
                </a:xfrm>
                <a:prstGeom prst="line">
                  <a:avLst/>
                </a:prstGeom>
                <a:noFill/>
                <a:ln w="19050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82" name="Text Box 64"/>
              <p:cNvSpPr txBox="1">
                <a:spLocks noChangeArrowheads="1"/>
              </p:cNvSpPr>
              <p:nvPr/>
            </p:nvSpPr>
            <p:spPr bwMode="auto">
              <a:xfrm>
                <a:off x="5680075" y="4446590"/>
                <a:ext cx="406400" cy="2329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A888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1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9966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–</a:t>
                </a: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F55C646-814E-4759-A37F-367F6E12D1F3}"/>
              </a:ext>
            </a:extLst>
          </p:cNvPr>
          <p:cNvGrpSpPr/>
          <p:nvPr/>
        </p:nvGrpSpPr>
        <p:grpSpPr>
          <a:xfrm>
            <a:off x="4701435" y="405227"/>
            <a:ext cx="1529199" cy="2438727"/>
            <a:chOff x="4701435" y="405227"/>
            <a:chExt cx="1529199" cy="2438727"/>
          </a:xfrm>
        </p:grpSpPr>
        <p:grpSp>
          <p:nvGrpSpPr>
            <p:cNvPr id="284" name="Group 345"/>
            <p:cNvGrpSpPr>
              <a:grpSpLocks/>
            </p:cNvGrpSpPr>
            <p:nvPr/>
          </p:nvGrpSpPr>
          <p:grpSpPr bwMode="auto">
            <a:xfrm>
              <a:off x="5643841" y="1406260"/>
              <a:ext cx="276688" cy="1437694"/>
              <a:chOff x="4907" y="2599"/>
              <a:chExt cx="306" cy="1590"/>
            </a:xfrm>
          </p:grpSpPr>
          <p:sp>
            <p:nvSpPr>
              <p:cNvPr id="285" name="Line 346"/>
              <p:cNvSpPr>
                <a:spLocks noChangeShapeType="1"/>
              </p:cNvSpPr>
              <p:nvPr/>
            </p:nvSpPr>
            <p:spPr bwMode="auto">
              <a:xfrm rot="10800000" flipV="1">
                <a:off x="5079" y="2668"/>
                <a:ext cx="45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6" name="Line 347"/>
              <p:cNvSpPr>
                <a:spLocks noChangeShapeType="1"/>
              </p:cNvSpPr>
              <p:nvPr/>
            </p:nvSpPr>
            <p:spPr bwMode="auto">
              <a:xfrm rot="10800000" flipV="1">
                <a:off x="4978" y="2754"/>
                <a:ext cx="129" cy="0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7" name="Line 348"/>
              <p:cNvSpPr>
                <a:spLocks noChangeShapeType="1"/>
              </p:cNvSpPr>
              <p:nvPr/>
            </p:nvSpPr>
            <p:spPr bwMode="auto">
              <a:xfrm rot="10800000" flipV="1">
                <a:off x="4929" y="2841"/>
                <a:ext cx="95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8" name="Line 349"/>
              <p:cNvSpPr>
                <a:spLocks noChangeShapeType="1"/>
              </p:cNvSpPr>
              <p:nvPr/>
            </p:nvSpPr>
            <p:spPr bwMode="auto">
              <a:xfrm rot="10800000" flipV="1">
                <a:off x="4985" y="3101"/>
                <a:ext cx="144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9" name="Line 350"/>
              <p:cNvSpPr>
                <a:spLocks noChangeShapeType="1"/>
              </p:cNvSpPr>
              <p:nvPr/>
            </p:nvSpPr>
            <p:spPr bwMode="auto">
              <a:xfrm rot="10800000" flipV="1">
                <a:off x="5049" y="3274"/>
                <a:ext cx="65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0" name="Line 351"/>
              <p:cNvSpPr>
                <a:spLocks noChangeShapeType="1"/>
              </p:cNvSpPr>
              <p:nvPr/>
            </p:nvSpPr>
            <p:spPr bwMode="auto">
              <a:xfrm rot="10800000" flipV="1">
                <a:off x="4957" y="3359"/>
                <a:ext cx="157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1" name="Line 352"/>
              <p:cNvSpPr>
                <a:spLocks noChangeShapeType="1"/>
              </p:cNvSpPr>
              <p:nvPr/>
            </p:nvSpPr>
            <p:spPr bwMode="auto">
              <a:xfrm rot="10800000" flipV="1">
                <a:off x="4945" y="3445"/>
                <a:ext cx="8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2" name="Line 353"/>
              <p:cNvSpPr>
                <a:spLocks noChangeShapeType="1"/>
              </p:cNvSpPr>
              <p:nvPr/>
            </p:nvSpPr>
            <p:spPr bwMode="auto">
              <a:xfrm rot="10800000" flipV="1">
                <a:off x="4939" y="3532"/>
                <a:ext cx="68" cy="0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3" name="Line 354"/>
              <p:cNvSpPr>
                <a:spLocks noChangeShapeType="1"/>
              </p:cNvSpPr>
              <p:nvPr/>
            </p:nvSpPr>
            <p:spPr bwMode="auto">
              <a:xfrm rot="10800000" flipV="1">
                <a:off x="4931" y="3618"/>
                <a:ext cx="15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4" name="Line 355"/>
              <p:cNvSpPr>
                <a:spLocks noChangeShapeType="1"/>
              </p:cNvSpPr>
              <p:nvPr/>
            </p:nvSpPr>
            <p:spPr bwMode="auto">
              <a:xfrm rot="10800000" flipV="1">
                <a:off x="5019" y="3704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5" name="Line 356"/>
              <p:cNvSpPr>
                <a:spLocks noChangeShapeType="1"/>
              </p:cNvSpPr>
              <p:nvPr/>
            </p:nvSpPr>
            <p:spPr bwMode="auto">
              <a:xfrm rot="10800000" flipV="1">
                <a:off x="5017" y="3878"/>
                <a:ext cx="111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6" name="Line 357"/>
              <p:cNvSpPr>
                <a:spLocks noChangeShapeType="1"/>
              </p:cNvSpPr>
              <p:nvPr/>
            </p:nvSpPr>
            <p:spPr bwMode="auto">
              <a:xfrm rot="10800000" flipV="1">
                <a:off x="4936" y="3965"/>
                <a:ext cx="159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7" name="Line 358"/>
              <p:cNvSpPr>
                <a:spLocks noChangeShapeType="1"/>
              </p:cNvSpPr>
              <p:nvPr/>
            </p:nvSpPr>
            <p:spPr bwMode="auto">
              <a:xfrm rot="10800000" flipV="1">
                <a:off x="4962" y="4051"/>
                <a:ext cx="70" cy="0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8" name="Line 359"/>
              <p:cNvSpPr>
                <a:spLocks noChangeShapeType="1"/>
              </p:cNvSpPr>
              <p:nvPr/>
            </p:nvSpPr>
            <p:spPr bwMode="auto">
              <a:xfrm rot="10800000" flipV="1">
                <a:off x="4907" y="3015"/>
                <a:ext cx="185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9" name="Line 360"/>
              <p:cNvSpPr>
                <a:spLocks noChangeShapeType="1"/>
              </p:cNvSpPr>
              <p:nvPr/>
            </p:nvSpPr>
            <p:spPr bwMode="auto">
              <a:xfrm rot="10800000" flipV="1">
                <a:off x="5124" y="2668"/>
                <a:ext cx="51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0" name="Line 361"/>
              <p:cNvSpPr>
                <a:spLocks noChangeShapeType="1"/>
              </p:cNvSpPr>
              <p:nvPr/>
            </p:nvSpPr>
            <p:spPr bwMode="auto">
              <a:xfrm rot="10800000" flipV="1">
                <a:off x="5065" y="2754"/>
                <a:ext cx="99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1" name="Line 362"/>
              <p:cNvSpPr>
                <a:spLocks noChangeShapeType="1"/>
              </p:cNvSpPr>
              <p:nvPr/>
            </p:nvSpPr>
            <p:spPr bwMode="auto">
              <a:xfrm rot="10800000" flipV="1">
                <a:off x="5004" y="2841"/>
                <a:ext cx="47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2" name="Line 363"/>
              <p:cNvSpPr>
                <a:spLocks noChangeShapeType="1"/>
              </p:cNvSpPr>
              <p:nvPr/>
            </p:nvSpPr>
            <p:spPr bwMode="auto">
              <a:xfrm rot="10800000" flipV="1">
                <a:off x="5089" y="3101"/>
                <a:ext cx="10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3" name="Line 364"/>
              <p:cNvSpPr>
                <a:spLocks noChangeShapeType="1"/>
              </p:cNvSpPr>
              <p:nvPr/>
            </p:nvSpPr>
            <p:spPr bwMode="auto">
              <a:xfrm rot="10800000" flipV="1">
                <a:off x="5105" y="3274"/>
                <a:ext cx="61" cy="0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4" name="Line 365"/>
              <p:cNvSpPr>
                <a:spLocks noChangeShapeType="1"/>
              </p:cNvSpPr>
              <p:nvPr/>
            </p:nvSpPr>
            <p:spPr bwMode="auto">
              <a:xfrm rot="10800000" flipV="1">
                <a:off x="5062" y="3359"/>
                <a:ext cx="105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5" name="Line 366"/>
              <p:cNvSpPr>
                <a:spLocks noChangeShapeType="1"/>
              </p:cNvSpPr>
              <p:nvPr/>
            </p:nvSpPr>
            <p:spPr bwMode="auto">
              <a:xfrm rot="10800000" flipV="1">
                <a:off x="4998" y="3445"/>
                <a:ext cx="58" cy="0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6" name="Line 367"/>
              <p:cNvSpPr>
                <a:spLocks noChangeShapeType="1"/>
              </p:cNvSpPr>
              <p:nvPr/>
            </p:nvSpPr>
            <p:spPr bwMode="auto">
              <a:xfrm rot="10800000" flipV="1">
                <a:off x="4996" y="3532"/>
                <a:ext cx="40" cy="0"/>
              </a:xfrm>
              <a:prstGeom prst="line">
                <a:avLst/>
              </a:prstGeom>
              <a:noFill/>
              <a:ln w="38100">
                <a:solidFill>
                  <a:srgbClr val="33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7" name="Line 368"/>
              <p:cNvSpPr>
                <a:spLocks noChangeShapeType="1"/>
              </p:cNvSpPr>
              <p:nvPr/>
            </p:nvSpPr>
            <p:spPr bwMode="auto">
              <a:xfrm rot="10800000" flipV="1">
                <a:off x="5049" y="3618"/>
                <a:ext cx="116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8" name="Line 369"/>
              <p:cNvSpPr>
                <a:spLocks noChangeShapeType="1"/>
              </p:cNvSpPr>
              <p:nvPr/>
            </p:nvSpPr>
            <p:spPr bwMode="auto">
              <a:xfrm rot="10800000" flipV="1">
                <a:off x="5094" y="3704"/>
                <a:ext cx="9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9" name="Line 370"/>
              <p:cNvSpPr>
                <a:spLocks noChangeShapeType="1"/>
              </p:cNvSpPr>
              <p:nvPr/>
            </p:nvSpPr>
            <p:spPr bwMode="auto">
              <a:xfrm rot="10800000" flipV="1">
                <a:off x="5091" y="3878"/>
                <a:ext cx="103" cy="0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0" name="Line 371"/>
              <p:cNvSpPr>
                <a:spLocks noChangeShapeType="1"/>
              </p:cNvSpPr>
              <p:nvPr/>
            </p:nvSpPr>
            <p:spPr bwMode="auto">
              <a:xfrm rot="10800000" flipV="1">
                <a:off x="5045" y="3965"/>
                <a:ext cx="9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1" name="Line 372"/>
              <p:cNvSpPr>
                <a:spLocks noChangeShapeType="1"/>
              </p:cNvSpPr>
              <p:nvPr/>
            </p:nvSpPr>
            <p:spPr bwMode="auto">
              <a:xfrm rot="10800000" flipV="1">
                <a:off x="5019" y="4051"/>
                <a:ext cx="51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2" name="Line 373"/>
              <p:cNvSpPr>
                <a:spLocks noChangeShapeType="1"/>
              </p:cNvSpPr>
              <p:nvPr/>
            </p:nvSpPr>
            <p:spPr bwMode="auto">
              <a:xfrm rot="10800000" flipV="1">
                <a:off x="5031" y="3015"/>
                <a:ext cx="119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3" name="Freeform 374"/>
              <p:cNvSpPr>
                <a:spLocks/>
              </p:cNvSpPr>
              <p:nvPr/>
            </p:nvSpPr>
            <p:spPr bwMode="auto">
              <a:xfrm rot="10800000" flipV="1">
                <a:off x="4908" y="2614"/>
                <a:ext cx="305" cy="1575"/>
              </a:xfrm>
              <a:custGeom>
                <a:avLst/>
                <a:gdLst>
                  <a:gd name="T0" fmla="*/ 352 w 769"/>
                  <a:gd name="T1" fmla="*/ 0 h 3107"/>
                  <a:gd name="T2" fmla="*/ 69 w 769"/>
                  <a:gd name="T3" fmla="*/ 227 h 3107"/>
                  <a:gd name="T4" fmla="*/ 768 w 769"/>
                  <a:gd name="T5" fmla="*/ 756 h 3107"/>
                  <a:gd name="T6" fmla="*/ 60 w 769"/>
                  <a:gd name="T7" fmla="*/ 1379 h 3107"/>
                  <a:gd name="T8" fmla="*/ 749 w 769"/>
                  <a:gd name="T9" fmla="*/ 1908 h 3107"/>
                  <a:gd name="T10" fmla="*/ 60 w 769"/>
                  <a:gd name="T11" fmla="*/ 2493 h 3107"/>
                  <a:gd name="T12" fmla="*/ 759 w 769"/>
                  <a:gd name="T13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69" h="3107">
                    <a:moveTo>
                      <a:pt x="352" y="0"/>
                    </a:moveTo>
                    <a:cubicBezTo>
                      <a:pt x="176" y="50"/>
                      <a:pt x="0" y="101"/>
                      <a:pt x="69" y="227"/>
                    </a:cubicBezTo>
                    <a:cubicBezTo>
                      <a:pt x="138" y="353"/>
                      <a:pt x="769" y="564"/>
                      <a:pt x="768" y="756"/>
                    </a:cubicBezTo>
                    <a:cubicBezTo>
                      <a:pt x="767" y="948"/>
                      <a:pt x="63" y="1187"/>
                      <a:pt x="60" y="1379"/>
                    </a:cubicBezTo>
                    <a:cubicBezTo>
                      <a:pt x="57" y="1571"/>
                      <a:pt x="749" y="1722"/>
                      <a:pt x="749" y="1908"/>
                    </a:cubicBezTo>
                    <a:cubicBezTo>
                      <a:pt x="749" y="2094"/>
                      <a:pt x="58" y="2293"/>
                      <a:pt x="60" y="2493"/>
                    </a:cubicBezTo>
                    <a:cubicBezTo>
                      <a:pt x="62" y="2693"/>
                      <a:pt x="643" y="3005"/>
                      <a:pt x="759" y="3107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CD88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4" name="Freeform 375"/>
              <p:cNvSpPr>
                <a:spLocks/>
              </p:cNvSpPr>
              <p:nvPr/>
            </p:nvSpPr>
            <p:spPr bwMode="auto">
              <a:xfrm rot="10800000" flipV="1">
                <a:off x="4915" y="2599"/>
                <a:ext cx="294" cy="1576"/>
              </a:xfrm>
              <a:custGeom>
                <a:avLst/>
                <a:gdLst>
                  <a:gd name="T0" fmla="*/ 107 w 744"/>
                  <a:gd name="T1" fmla="*/ 0 h 3106"/>
                  <a:gd name="T2" fmla="*/ 700 w 744"/>
                  <a:gd name="T3" fmla="*/ 455 h 3106"/>
                  <a:gd name="T4" fmla="*/ 1 w 744"/>
                  <a:gd name="T5" fmla="*/ 984 h 3106"/>
                  <a:gd name="T6" fmla="*/ 709 w 744"/>
                  <a:gd name="T7" fmla="*/ 1607 h 3106"/>
                  <a:gd name="T8" fmla="*/ 20 w 744"/>
                  <a:gd name="T9" fmla="*/ 2136 h 3106"/>
                  <a:gd name="T10" fmla="*/ 709 w 744"/>
                  <a:gd name="T11" fmla="*/ 2721 h 3106"/>
                  <a:gd name="T12" fmla="*/ 229 w 744"/>
                  <a:gd name="T13" fmla="*/ 3106 h 3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44" h="3106">
                    <a:moveTo>
                      <a:pt x="107" y="0"/>
                    </a:moveTo>
                    <a:cubicBezTo>
                      <a:pt x="207" y="76"/>
                      <a:pt x="718" y="291"/>
                      <a:pt x="700" y="455"/>
                    </a:cubicBezTo>
                    <a:cubicBezTo>
                      <a:pt x="682" y="619"/>
                      <a:pt x="0" y="792"/>
                      <a:pt x="1" y="984"/>
                    </a:cubicBezTo>
                    <a:cubicBezTo>
                      <a:pt x="2" y="1176"/>
                      <a:pt x="706" y="1415"/>
                      <a:pt x="709" y="1607"/>
                    </a:cubicBezTo>
                    <a:cubicBezTo>
                      <a:pt x="712" y="1799"/>
                      <a:pt x="20" y="1950"/>
                      <a:pt x="20" y="2136"/>
                    </a:cubicBezTo>
                    <a:cubicBezTo>
                      <a:pt x="20" y="2322"/>
                      <a:pt x="674" y="2559"/>
                      <a:pt x="709" y="2721"/>
                    </a:cubicBezTo>
                    <a:cubicBezTo>
                      <a:pt x="744" y="2883"/>
                      <a:pt x="329" y="3026"/>
                      <a:pt x="229" y="3106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ECD88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pic>
          <p:nvPicPr>
            <p:cNvPr id="315" name="Picture 9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7460" y="405227"/>
              <a:ext cx="913174" cy="840592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0" name="Picture 33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01435" y="763519"/>
              <a:ext cx="660731" cy="2023622"/>
            </a:xfrm>
            <a:prstGeom prst="rect">
              <a:avLst/>
            </a:prstGeom>
          </p:spPr>
        </p:pic>
      </p:grpSp>
      <p:pic>
        <p:nvPicPr>
          <p:cNvPr id="341" name="Picture 53" descr="bro32215_04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173" y="327820"/>
            <a:ext cx="1843325" cy="192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2" name="Picture 34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8281" y="1846748"/>
            <a:ext cx="946831" cy="1060691"/>
          </a:xfrm>
          <a:prstGeom prst="rect">
            <a:avLst/>
          </a:prstGeom>
        </p:spPr>
      </p:pic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993" y="1182221"/>
            <a:ext cx="973429" cy="94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96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Rectangle 232"/>
          <p:cNvSpPr/>
          <p:nvPr/>
        </p:nvSpPr>
        <p:spPr>
          <a:xfrm>
            <a:off x="239059" y="4159487"/>
            <a:ext cx="256990" cy="3706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5287844" y="1512985"/>
            <a:ext cx="819284" cy="830997"/>
            <a:chOff x="4863515" y="2570916"/>
            <a:chExt cx="819284" cy="830997"/>
          </a:xfrm>
        </p:grpSpPr>
        <p:sp>
          <p:nvSpPr>
            <p:cNvPr id="75" name="TextBox 74"/>
            <p:cNvSpPr txBox="1"/>
            <p:nvPr/>
          </p:nvSpPr>
          <p:spPr>
            <a:xfrm>
              <a:off x="4863515" y="2570916"/>
              <a:ext cx="567784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H</a:t>
              </a:r>
            </a:p>
          </p:txBody>
        </p:sp>
        <p:sp>
          <p:nvSpPr>
            <p:cNvPr id="107" name="Oval 106"/>
            <p:cNvSpPr/>
            <p:nvPr/>
          </p:nvSpPr>
          <p:spPr>
            <a:xfrm rot="5400000">
              <a:off x="5512548" y="2890636"/>
              <a:ext cx="170251" cy="17025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734953" y="1524320"/>
            <a:ext cx="821174" cy="830997"/>
            <a:chOff x="1683950" y="1809962"/>
            <a:chExt cx="821174" cy="830997"/>
          </a:xfrm>
        </p:grpSpPr>
        <p:sp>
          <p:nvSpPr>
            <p:cNvPr id="41" name="TextBox 40"/>
            <p:cNvSpPr txBox="1"/>
            <p:nvPr/>
          </p:nvSpPr>
          <p:spPr>
            <a:xfrm>
              <a:off x="1683950" y="1809962"/>
              <a:ext cx="567784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4800" dirty="0"/>
                <a:t>H</a:t>
              </a:r>
            </a:p>
          </p:txBody>
        </p:sp>
        <p:grpSp>
          <p:nvGrpSpPr>
            <p:cNvPr id="48" name="Group 47"/>
            <p:cNvGrpSpPr/>
            <p:nvPr/>
          </p:nvGrpSpPr>
          <p:grpSpPr>
            <a:xfrm rot="5400000">
              <a:off x="2212232" y="2134639"/>
              <a:ext cx="415532" cy="170253"/>
              <a:chOff x="3711386" y="1621935"/>
              <a:chExt cx="247975" cy="101601"/>
            </a:xfrm>
            <a:solidFill>
              <a:schemeClr val="tx1"/>
            </a:solidFill>
          </p:grpSpPr>
          <p:sp>
            <p:nvSpPr>
              <p:cNvPr id="53" name="Oval 52"/>
              <p:cNvSpPr/>
              <p:nvPr/>
            </p:nvSpPr>
            <p:spPr>
              <a:xfrm>
                <a:off x="3711386" y="1621936"/>
                <a:ext cx="101600" cy="1016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3857761" y="1621935"/>
                <a:ext cx="101600" cy="101600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Hydrogen (special case)</a:t>
            </a:r>
          </a:p>
        </p:txBody>
      </p:sp>
      <p:pic>
        <p:nvPicPr>
          <p:cNvPr id="232" name="Picture 231"/>
          <p:cNvPicPr>
            <a:picLocks noChangeAspect="1"/>
          </p:cNvPicPr>
          <p:nvPr/>
        </p:nvPicPr>
        <p:blipFill rotWithShape="1">
          <a:blip r:embed="rId2"/>
          <a:srcRect l="387"/>
          <a:stretch/>
        </p:blipFill>
        <p:spPr>
          <a:xfrm>
            <a:off x="22516" y="3810792"/>
            <a:ext cx="9098969" cy="302110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871514" y="488357"/>
            <a:ext cx="1582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Neutral but no Octet</a:t>
            </a:r>
          </a:p>
        </p:txBody>
      </p:sp>
      <p:sp>
        <p:nvSpPr>
          <p:cNvPr id="65" name="Double Bracket 64"/>
          <p:cNvSpPr/>
          <p:nvPr/>
        </p:nvSpPr>
        <p:spPr>
          <a:xfrm>
            <a:off x="7405913" y="1348549"/>
            <a:ext cx="1189318" cy="1189318"/>
          </a:xfrm>
          <a:prstGeom prst="bracketPair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595231" y="1306888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9211" y="403556"/>
            <a:ext cx="215145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dirty="0"/>
              <a:t>Hydrogen could gain or lose one electron to satisfy its “octet” but general gains an electron except in extreme environments (i.e. the sun’s atmosphere)</a:t>
            </a:r>
            <a:endParaRPr lang="en-US" sz="2000" i="1" dirty="0"/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6335058" y="1900517"/>
            <a:ext cx="818777" cy="0"/>
          </a:xfrm>
          <a:prstGeom prst="straightConnector1">
            <a:avLst/>
          </a:prstGeom>
          <a:ln w="76200" cap="rnd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H="1">
            <a:off x="4040093" y="1900517"/>
            <a:ext cx="818777" cy="0"/>
          </a:xfrm>
          <a:prstGeom prst="straightConnector1">
            <a:avLst/>
          </a:prstGeom>
          <a:ln w="76200" cap="rnd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2903463" y="1524320"/>
            <a:ext cx="567784" cy="830997"/>
          </a:xfrm>
          <a:prstGeom prst="rect">
            <a:avLst/>
          </a:prstGeom>
          <a:noFill/>
          <a:ln>
            <a:noFill/>
          </a:ln>
        </p:spPr>
        <p:txBody>
          <a:bodyPr wrap="none" rtlCol="0" anchor="ctr">
            <a:spAutoFit/>
          </a:bodyPr>
          <a:lstStyle/>
          <a:p>
            <a:pPr algn="ctr"/>
            <a:r>
              <a:rPr lang="en-US" sz="4800" dirty="0"/>
              <a:t>H</a:t>
            </a:r>
          </a:p>
        </p:txBody>
      </p:sp>
      <p:sp>
        <p:nvSpPr>
          <p:cNvPr id="146" name="Double Bracket 145"/>
          <p:cNvSpPr/>
          <p:nvPr/>
        </p:nvSpPr>
        <p:spPr>
          <a:xfrm>
            <a:off x="2574423" y="1348549"/>
            <a:ext cx="1189318" cy="1189318"/>
          </a:xfrm>
          <a:prstGeom prst="bracketPair">
            <a:avLst/>
          </a:prstGeom>
          <a:ln w="381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TextBox 146"/>
          <p:cNvSpPr txBox="1"/>
          <p:nvPr/>
        </p:nvSpPr>
        <p:spPr>
          <a:xfrm>
            <a:off x="3763741" y="1306888"/>
            <a:ext cx="644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6406325" y="1511981"/>
            <a:ext cx="51031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1797418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Rectangle 232"/>
          <p:cNvSpPr/>
          <p:nvPr/>
        </p:nvSpPr>
        <p:spPr>
          <a:xfrm>
            <a:off x="998071" y="4159487"/>
            <a:ext cx="3550024" cy="24863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800600" y="4159487"/>
            <a:ext cx="2532529" cy="24863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585634" y="4159487"/>
            <a:ext cx="261471" cy="24863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 on the Inside</a:t>
            </a:r>
          </a:p>
        </p:txBody>
      </p:sp>
      <p:pic>
        <p:nvPicPr>
          <p:cNvPr id="232" name="Picture 231"/>
          <p:cNvPicPr>
            <a:picLocks noChangeAspect="1"/>
          </p:cNvPicPr>
          <p:nvPr/>
        </p:nvPicPr>
        <p:blipFill rotWithShape="1">
          <a:blip r:embed="rId2"/>
          <a:srcRect l="387"/>
          <a:stretch/>
        </p:blipFill>
        <p:spPr>
          <a:xfrm>
            <a:off x="22516" y="3810792"/>
            <a:ext cx="9098969" cy="3021106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872565" y="821909"/>
            <a:ext cx="734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>
              <a:buFont typeface="Arial" panose="020B0604020202020204" pitchFamily="34" charset="0"/>
              <a:buChar char="•"/>
            </a:pPr>
            <a:r>
              <a:rPr lang="en-US" sz="2800" dirty="0"/>
              <a:t>Metals of the F and D Subshells, along with Group 13, have chemistry that goes beyond the scope/needs of this class.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3478270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Rectangle 398"/>
          <p:cNvSpPr/>
          <p:nvPr/>
        </p:nvSpPr>
        <p:spPr>
          <a:xfrm>
            <a:off x="6288735" y="3114134"/>
            <a:ext cx="2818294" cy="93748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6" name="Rectangle 395"/>
          <p:cNvSpPr/>
          <p:nvPr/>
        </p:nvSpPr>
        <p:spPr>
          <a:xfrm>
            <a:off x="3435781" y="3120286"/>
            <a:ext cx="2818294" cy="93748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7" name="Rectangle 396"/>
          <p:cNvSpPr/>
          <p:nvPr/>
        </p:nvSpPr>
        <p:spPr>
          <a:xfrm>
            <a:off x="3436341" y="4507360"/>
            <a:ext cx="4737302" cy="93748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8" name="Rectangle 397"/>
          <p:cNvSpPr/>
          <p:nvPr/>
        </p:nvSpPr>
        <p:spPr>
          <a:xfrm>
            <a:off x="3436341" y="5810975"/>
            <a:ext cx="4737302" cy="93748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5" name="Rectangle 394"/>
          <p:cNvSpPr/>
          <p:nvPr/>
        </p:nvSpPr>
        <p:spPr>
          <a:xfrm>
            <a:off x="3435781" y="1871210"/>
            <a:ext cx="2818294" cy="93748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4" name="Rectangle 393"/>
          <p:cNvSpPr/>
          <p:nvPr/>
        </p:nvSpPr>
        <p:spPr>
          <a:xfrm>
            <a:off x="6288735" y="1871210"/>
            <a:ext cx="2818294" cy="93748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-1" y="328866"/>
            <a:ext cx="3259457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Nobel Gasses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1" y="2940520"/>
            <a:ext cx="3259457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Cations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1" y="1634693"/>
            <a:ext cx="3259457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Anions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1" y="4246346"/>
            <a:ext cx="3259457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Non-Ionic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" y="5552173"/>
            <a:ext cx="3259457" cy="4001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Hydrogen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-741082" y="328866"/>
            <a:ext cx="741082" cy="1305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-741082" y="1634693"/>
            <a:ext cx="741082" cy="1305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-741082" y="2940520"/>
            <a:ext cx="741082" cy="1305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-741082" y="4246346"/>
            <a:ext cx="741082" cy="1305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-741082" y="5552173"/>
            <a:ext cx="741082" cy="1305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02" name="Group 401"/>
          <p:cNvGrpSpPr/>
          <p:nvPr/>
        </p:nvGrpSpPr>
        <p:grpSpPr>
          <a:xfrm>
            <a:off x="3435781" y="592373"/>
            <a:ext cx="1947399" cy="937482"/>
            <a:chOff x="2414701" y="592373"/>
            <a:chExt cx="1947399" cy="937482"/>
          </a:xfrm>
        </p:grpSpPr>
        <p:sp>
          <p:nvSpPr>
            <p:cNvPr id="401" name="Rectangle 400"/>
            <p:cNvSpPr/>
            <p:nvPr/>
          </p:nvSpPr>
          <p:spPr>
            <a:xfrm>
              <a:off x="3466787" y="592373"/>
              <a:ext cx="895313" cy="93748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0" name="Rectangle 399"/>
            <p:cNvSpPr/>
            <p:nvPr/>
          </p:nvSpPr>
          <p:spPr>
            <a:xfrm>
              <a:off x="2414701" y="592373"/>
              <a:ext cx="895313" cy="93748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2520508" y="730914"/>
              <a:ext cx="660400" cy="660400"/>
              <a:chOff x="3505251" y="1607671"/>
              <a:chExt cx="660400" cy="660400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3606851" y="1709271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Ne</a:t>
                </a:r>
              </a:p>
            </p:txBody>
          </p:sp>
          <p:grpSp>
            <p:nvGrpSpPr>
              <p:cNvPr id="33" name="Group 32"/>
              <p:cNvGrpSpPr/>
              <p:nvPr/>
            </p:nvGrpSpPr>
            <p:grpSpPr>
              <a:xfrm>
                <a:off x="3711464" y="1607671"/>
                <a:ext cx="247975" cy="101600"/>
                <a:chOff x="3711386" y="1607671"/>
                <a:chExt cx="247975" cy="101600"/>
              </a:xfrm>
              <a:solidFill>
                <a:schemeClr val="tx1"/>
              </a:solidFill>
            </p:grpSpPr>
            <p:sp>
              <p:nvSpPr>
                <p:cNvPr id="44" name="Oval 43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5" name="Oval 44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4" name="Group 33"/>
              <p:cNvGrpSpPr/>
              <p:nvPr/>
            </p:nvGrpSpPr>
            <p:grpSpPr>
              <a:xfrm>
                <a:off x="3711464" y="2166471"/>
                <a:ext cx="247975" cy="101600"/>
                <a:chOff x="3711386" y="1607671"/>
                <a:chExt cx="247975" cy="101600"/>
              </a:xfrm>
              <a:solidFill>
                <a:schemeClr val="tx1"/>
              </a:solidFill>
            </p:grpSpPr>
            <p:sp>
              <p:nvSpPr>
                <p:cNvPr id="42" name="Oval 41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5" name="Group 34"/>
              <p:cNvGrpSpPr/>
              <p:nvPr/>
            </p:nvGrpSpPr>
            <p:grpSpPr>
              <a:xfrm rot="5400000">
                <a:off x="3711463" y="1607672"/>
                <a:ext cx="247975" cy="660400"/>
                <a:chOff x="5169723" y="1607671"/>
                <a:chExt cx="247975" cy="660400"/>
              </a:xfrm>
              <a:solidFill>
                <a:schemeClr val="tx1"/>
              </a:solidFill>
            </p:grpSpPr>
            <p:grpSp>
              <p:nvGrpSpPr>
                <p:cNvPr id="36" name="Group 35"/>
                <p:cNvGrpSpPr/>
                <p:nvPr/>
              </p:nvGrpSpPr>
              <p:grpSpPr>
                <a:xfrm>
                  <a:off x="5169723" y="1607671"/>
                  <a:ext cx="247975" cy="101600"/>
                  <a:chOff x="3711386" y="1607671"/>
                  <a:chExt cx="247975" cy="101600"/>
                </a:xfrm>
                <a:grpFill/>
              </p:grpSpPr>
              <p:sp>
                <p:nvSpPr>
                  <p:cNvPr id="40" name="Oval 39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41" name="Oval 40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37" name="Group 36"/>
                <p:cNvGrpSpPr/>
                <p:nvPr/>
              </p:nvGrpSpPr>
              <p:grpSpPr>
                <a:xfrm>
                  <a:off x="5169723" y="2166471"/>
                  <a:ext cx="247975" cy="101600"/>
                  <a:chOff x="3711386" y="1607671"/>
                  <a:chExt cx="247975" cy="101600"/>
                </a:xfrm>
                <a:grpFill/>
              </p:grpSpPr>
              <p:sp>
                <p:nvSpPr>
                  <p:cNvPr id="38" name="Oval 37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9" name="Oval 38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grpSp>
          <p:nvGrpSpPr>
            <p:cNvPr id="61" name="Group 60"/>
            <p:cNvGrpSpPr/>
            <p:nvPr/>
          </p:nvGrpSpPr>
          <p:grpSpPr>
            <a:xfrm>
              <a:off x="3592687" y="857787"/>
              <a:ext cx="566803" cy="400110"/>
              <a:chOff x="5018185" y="936969"/>
              <a:chExt cx="566803" cy="400110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5018185" y="936969"/>
                <a:ext cx="473206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He</a:t>
                </a:r>
              </a:p>
            </p:txBody>
          </p:sp>
          <p:grpSp>
            <p:nvGrpSpPr>
              <p:cNvPr id="51" name="Group 50"/>
              <p:cNvGrpSpPr/>
              <p:nvPr/>
            </p:nvGrpSpPr>
            <p:grpSpPr>
              <a:xfrm rot="5400000">
                <a:off x="5410200" y="1086225"/>
                <a:ext cx="247975" cy="101600"/>
                <a:chOff x="3711386" y="1607671"/>
                <a:chExt cx="247975" cy="101600"/>
              </a:xfrm>
              <a:solidFill>
                <a:schemeClr val="tx1"/>
              </a:solidFill>
            </p:grpSpPr>
            <p:sp>
              <p:nvSpPr>
                <p:cNvPr id="55" name="Oval 54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56" name="Oval 55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  <p:grpSp>
        <p:nvGrpSpPr>
          <p:cNvPr id="386" name="Group 385"/>
          <p:cNvGrpSpPr/>
          <p:nvPr/>
        </p:nvGrpSpPr>
        <p:grpSpPr>
          <a:xfrm>
            <a:off x="6399722" y="1816650"/>
            <a:ext cx="2726527" cy="926550"/>
            <a:chOff x="338630" y="1816650"/>
            <a:chExt cx="2726527" cy="926550"/>
          </a:xfrm>
        </p:grpSpPr>
        <p:grpSp>
          <p:nvGrpSpPr>
            <p:cNvPr id="62" name="Group 61"/>
            <p:cNvGrpSpPr/>
            <p:nvPr/>
          </p:nvGrpSpPr>
          <p:grpSpPr>
            <a:xfrm>
              <a:off x="338630" y="2034803"/>
              <a:ext cx="660400" cy="660400"/>
              <a:chOff x="3505251" y="1607671"/>
              <a:chExt cx="660400" cy="660400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3658159" y="1737816"/>
                <a:ext cx="354584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O</a:t>
                </a:r>
              </a:p>
            </p:txBody>
          </p:sp>
          <p:grpSp>
            <p:nvGrpSpPr>
              <p:cNvPr id="64" name="Group 63"/>
              <p:cNvGrpSpPr/>
              <p:nvPr/>
            </p:nvGrpSpPr>
            <p:grpSpPr>
              <a:xfrm>
                <a:off x="3711464" y="1607671"/>
                <a:ext cx="247975" cy="101600"/>
                <a:chOff x="3711386" y="1607671"/>
                <a:chExt cx="247975" cy="101600"/>
              </a:xfrm>
              <a:solidFill>
                <a:schemeClr val="tx1"/>
              </a:solidFill>
            </p:grpSpPr>
            <p:sp>
              <p:nvSpPr>
                <p:cNvPr id="75" name="Oval 74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6" name="Oval 75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26" name="Oval 125"/>
              <p:cNvSpPr/>
              <p:nvPr/>
            </p:nvSpPr>
            <p:spPr>
              <a:xfrm>
                <a:off x="3784652" y="2166471"/>
                <a:ext cx="101600" cy="101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66" name="Group 65"/>
              <p:cNvGrpSpPr/>
              <p:nvPr/>
            </p:nvGrpSpPr>
            <p:grpSpPr>
              <a:xfrm rot="5400000">
                <a:off x="3711463" y="1607672"/>
                <a:ext cx="247975" cy="660400"/>
                <a:chOff x="5169723" y="1607671"/>
                <a:chExt cx="247975" cy="660400"/>
              </a:xfrm>
              <a:solidFill>
                <a:schemeClr val="tx1"/>
              </a:solidFill>
            </p:grpSpPr>
            <p:sp>
              <p:nvSpPr>
                <p:cNvPr id="125" name="Oval 124"/>
                <p:cNvSpPr/>
                <p:nvPr/>
              </p:nvSpPr>
              <p:spPr>
                <a:xfrm>
                  <a:off x="5240030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68" name="Group 67"/>
                <p:cNvGrpSpPr/>
                <p:nvPr/>
              </p:nvGrpSpPr>
              <p:grpSpPr>
                <a:xfrm>
                  <a:off x="5169723" y="2166471"/>
                  <a:ext cx="247975" cy="101600"/>
                  <a:chOff x="3711386" y="1607671"/>
                  <a:chExt cx="247975" cy="101600"/>
                </a:xfrm>
                <a:grpFill/>
              </p:grpSpPr>
              <p:sp>
                <p:nvSpPr>
                  <p:cNvPr id="69" name="Oval 68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70" name="Oval 69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grpSp>
          <p:nvGrpSpPr>
            <p:cNvPr id="253" name="Group 252"/>
            <p:cNvGrpSpPr/>
            <p:nvPr/>
          </p:nvGrpSpPr>
          <p:grpSpPr>
            <a:xfrm>
              <a:off x="1852910" y="1816650"/>
              <a:ext cx="1212247" cy="926550"/>
              <a:chOff x="2639587" y="1816650"/>
              <a:chExt cx="1212247" cy="926550"/>
            </a:xfrm>
          </p:grpSpPr>
          <p:grpSp>
            <p:nvGrpSpPr>
              <p:cNvPr id="109" name="Group 108"/>
              <p:cNvGrpSpPr/>
              <p:nvPr/>
            </p:nvGrpSpPr>
            <p:grpSpPr>
              <a:xfrm>
                <a:off x="2694880" y="2034803"/>
                <a:ext cx="660400" cy="660400"/>
                <a:chOff x="3505251" y="1607671"/>
                <a:chExt cx="660400" cy="660400"/>
              </a:xfrm>
            </p:grpSpPr>
            <p:sp>
              <p:nvSpPr>
                <p:cNvPr id="110" name="TextBox 109"/>
                <p:cNvSpPr txBox="1"/>
                <p:nvPr/>
              </p:nvSpPr>
              <p:spPr>
                <a:xfrm>
                  <a:off x="3658159" y="1737816"/>
                  <a:ext cx="354584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000" dirty="0"/>
                    <a:t>O</a:t>
                  </a:r>
                </a:p>
              </p:txBody>
            </p:sp>
            <p:grpSp>
              <p:nvGrpSpPr>
                <p:cNvPr id="111" name="Group 110"/>
                <p:cNvGrpSpPr/>
                <p:nvPr/>
              </p:nvGrpSpPr>
              <p:grpSpPr>
                <a:xfrm>
                  <a:off x="3711464" y="1607671"/>
                  <a:ext cx="247975" cy="101600"/>
                  <a:chOff x="3711386" y="1607671"/>
                  <a:chExt cx="247975" cy="101600"/>
                </a:xfrm>
                <a:solidFill>
                  <a:schemeClr val="tx1"/>
                </a:solidFill>
              </p:grpSpPr>
              <p:sp>
                <p:nvSpPr>
                  <p:cNvPr id="122" name="Oval 121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3" name="Oval 122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3711464" y="2166471"/>
                  <a:ext cx="247975" cy="101600"/>
                  <a:chOff x="3711386" y="1607671"/>
                  <a:chExt cx="247975" cy="101600"/>
                </a:xfrm>
                <a:solidFill>
                  <a:schemeClr val="tx1"/>
                </a:solidFill>
              </p:grpSpPr>
              <p:sp>
                <p:nvSpPr>
                  <p:cNvPr id="120" name="Oval 119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21" name="Oval 120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13" name="Group 112"/>
                <p:cNvGrpSpPr/>
                <p:nvPr/>
              </p:nvGrpSpPr>
              <p:grpSpPr>
                <a:xfrm rot="5400000">
                  <a:off x="3711463" y="1607672"/>
                  <a:ext cx="247975" cy="660400"/>
                  <a:chOff x="5169723" y="1607671"/>
                  <a:chExt cx="247975" cy="660400"/>
                </a:xfrm>
                <a:solidFill>
                  <a:schemeClr val="tx1"/>
                </a:solidFill>
              </p:grpSpPr>
              <p:grpSp>
                <p:nvGrpSpPr>
                  <p:cNvPr id="114" name="Group 113"/>
                  <p:cNvGrpSpPr/>
                  <p:nvPr/>
                </p:nvGrpSpPr>
                <p:grpSpPr>
                  <a:xfrm>
                    <a:off x="5169723" y="1607671"/>
                    <a:ext cx="247975" cy="101600"/>
                    <a:chOff x="3711386" y="1607671"/>
                    <a:chExt cx="247975" cy="101600"/>
                  </a:xfrm>
                  <a:grpFill/>
                </p:grpSpPr>
                <p:sp>
                  <p:nvSpPr>
                    <p:cNvPr id="118" name="Oval 117"/>
                    <p:cNvSpPr/>
                    <p:nvPr/>
                  </p:nvSpPr>
                  <p:spPr>
                    <a:xfrm>
                      <a:off x="3711386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9" name="Oval 118"/>
                    <p:cNvSpPr/>
                    <p:nvPr/>
                  </p:nvSpPr>
                  <p:spPr>
                    <a:xfrm>
                      <a:off x="3857761" y="1607671"/>
                      <a:ext cx="101600" cy="101600"/>
                    </a:xfrm>
                    <a:prstGeom prst="ellipse">
                      <a:avLst/>
                    </a:prstGeom>
                    <a:solidFill>
                      <a:srgbClr val="0000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15" name="Group 114"/>
                  <p:cNvGrpSpPr/>
                  <p:nvPr/>
                </p:nvGrpSpPr>
                <p:grpSpPr>
                  <a:xfrm>
                    <a:off x="5169723" y="2166471"/>
                    <a:ext cx="247975" cy="101600"/>
                    <a:chOff x="3711386" y="1607671"/>
                    <a:chExt cx="247975" cy="101600"/>
                  </a:xfrm>
                  <a:grpFill/>
                </p:grpSpPr>
                <p:sp>
                  <p:nvSpPr>
                    <p:cNvPr id="116" name="Oval 115"/>
                    <p:cNvSpPr/>
                    <p:nvPr/>
                  </p:nvSpPr>
                  <p:spPr>
                    <a:xfrm>
                      <a:off x="3711386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17" name="Oval 116"/>
                    <p:cNvSpPr/>
                    <p:nvPr/>
                  </p:nvSpPr>
                  <p:spPr>
                    <a:xfrm>
                      <a:off x="3857761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124" name="Double Bracket 123"/>
              <p:cNvSpPr/>
              <p:nvPr/>
            </p:nvSpPr>
            <p:spPr>
              <a:xfrm>
                <a:off x="2639587" y="1984188"/>
                <a:ext cx="764988" cy="759012"/>
              </a:xfrm>
              <a:prstGeom prst="bracketPair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3373717" y="1816650"/>
                <a:ext cx="4781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0000FF"/>
                    </a:solidFill>
                  </a:rPr>
                  <a:t>–2</a:t>
                </a:r>
              </a:p>
            </p:txBody>
          </p:sp>
        </p:grpSp>
        <p:cxnSp>
          <p:nvCxnSpPr>
            <p:cNvPr id="258" name="Straight Arrow Connector 257"/>
            <p:cNvCxnSpPr/>
            <p:nvPr/>
          </p:nvCxnSpPr>
          <p:spPr>
            <a:xfrm>
              <a:off x="1140088" y="2362124"/>
              <a:ext cx="571764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7" name="Group 386"/>
          <p:cNvGrpSpPr/>
          <p:nvPr/>
        </p:nvGrpSpPr>
        <p:grpSpPr>
          <a:xfrm>
            <a:off x="3541588" y="1816650"/>
            <a:ext cx="2726527" cy="926550"/>
            <a:chOff x="4486057" y="1816650"/>
            <a:chExt cx="2726527" cy="926550"/>
          </a:xfrm>
        </p:grpSpPr>
        <p:grpSp>
          <p:nvGrpSpPr>
            <p:cNvPr id="128" name="Group 127"/>
            <p:cNvGrpSpPr/>
            <p:nvPr/>
          </p:nvGrpSpPr>
          <p:grpSpPr>
            <a:xfrm>
              <a:off x="4486057" y="2034803"/>
              <a:ext cx="660400" cy="660400"/>
              <a:chOff x="3505251" y="1607671"/>
              <a:chExt cx="660400" cy="660400"/>
            </a:xfrm>
          </p:grpSpPr>
          <p:sp>
            <p:nvSpPr>
              <p:cNvPr id="129" name="TextBox 128"/>
              <p:cNvSpPr txBox="1"/>
              <p:nvPr/>
            </p:nvSpPr>
            <p:spPr>
              <a:xfrm>
                <a:off x="3645335" y="1737816"/>
                <a:ext cx="380232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Cl</a:t>
                </a:r>
              </a:p>
            </p:txBody>
          </p:sp>
          <p:grpSp>
            <p:nvGrpSpPr>
              <p:cNvPr id="130" name="Group 129"/>
              <p:cNvGrpSpPr/>
              <p:nvPr/>
            </p:nvGrpSpPr>
            <p:grpSpPr>
              <a:xfrm>
                <a:off x="3711464" y="1607671"/>
                <a:ext cx="247975" cy="660400"/>
                <a:chOff x="3711386" y="1607671"/>
                <a:chExt cx="247975" cy="660400"/>
              </a:xfrm>
              <a:solidFill>
                <a:schemeClr val="tx1"/>
              </a:solidFill>
            </p:grpSpPr>
            <p:sp>
              <p:nvSpPr>
                <p:cNvPr id="137" name="Oval 136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8" name="Oval 137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6" name="Oval 155"/>
                <p:cNvSpPr/>
                <p:nvPr/>
              </p:nvSpPr>
              <p:spPr>
                <a:xfrm>
                  <a:off x="3711386" y="21664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7" name="Oval 156"/>
                <p:cNvSpPr/>
                <p:nvPr/>
              </p:nvSpPr>
              <p:spPr>
                <a:xfrm>
                  <a:off x="3857761" y="21664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32" name="Group 131"/>
              <p:cNvGrpSpPr/>
              <p:nvPr/>
            </p:nvGrpSpPr>
            <p:grpSpPr>
              <a:xfrm rot="5400000">
                <a:off x="3711463" y="1607672"/>
                <a:ext cx="247975" cy="660400"/>
                <a:chOff x="5169723" y="1607671"/>
                <a:chExt cx="247975" cy="660400"/>
              </a:xfrm>
              <a:solidFill>
                <a:schemeClr val="tx1"/>
              </a:solidFill>
            </p:grpSpPr>
            <p:sp>
              <p:nvSpPr>
                <p:cNvPr id="133" name="Oval 132"/>
                <p:cNvSpPr/>
                <p:nvPr/>
              </p:nvSpPr>
              <p:spPr>
                <a:xfrm>
                  <a:off x="5240030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34" name="Group 133"/>
                <p:cNvGrpSpPr/>
                <p:nvPr/>
              </p:nvGrpSpPr>
              <p:grpSpPr>
                <a:xfrm>
                  <a:off x="5169723" y="2166471"/>
                  <a:ext cx="247975" cy="101600"/>
                  <a:chOff x="3711386" y="1607671"/>
                  <a:chExt cx="247975" cy="101600"/>
                </a:xfrm>
                <a:grpFill/>
              </p:grpSpPr>
              <p:sp>
                <p:nvSpPr>
                  <p:cNvPr id="135" name="Oval 134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6" name="Oval 135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</p:grpSp>
        <p:grpSp>
          <p:nvGrpSpPr>
            <p:cNvPr id="254" name="Group 253"/>
            <p:cNvGrpSpPr/>
            <p:nvPr/>
          </p:nvGrpSpPr>
          <p:grpSpPr>
            <a:xfrm>
              <a:off x="6000337" y="1816650"/>
              <a:ext cx="1212247" cy="926550"/>
              <a:chOff x="6165703" y="1816650"/>
              <a:chExt cx="1212247" cy="926550"/>
            </a:xfrm>
          </p:grpSpPr>
          <p:grpSp>
            <p:nvGrpSpPr>
              <p:cNvPr id="139" name="Group 138"/>
              <p:cNvGrpSpPr/>
              <p:nvPr/>
            </p:nvGrpSpPr>
            <p:grpSpPr>
              <a:xfrm>
                <a:off x="6220996" y="2034803"/>
                <a:ext cx="660400" cy="660400"/>
                <a:chOff x="3505251" y="1607671"/>
                <a:chExt cx="660400" cy="660400"/>
              </a:xfrm>
            </p:grpSpPr>
            <p:sp>
              <p:nvSpPr>
                <p:cNvPr id="140" name="TextBox 139"/>
                <p:cNvSpPr txBox="1"/>
                <p:nvPr/>
              </p:nvSpPr>
              <p:spPr>
                <a:xfrm>
                  <a:off x="3645335" y="1737816"/>
                  <a:ext cx="38023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000" dirty="0"/>
                    <a:t>Cl</a:t>
                  </a:r>
                </a:p>
              </p:txBody>
            </p:sp>
            <p:grpSp>
              <p:nvGrpSpPr>
                <p:cNvPr id="141" name="Group 140"/>
                <p:cNvGrpSpPr/>
                <p:nvPr/>
              </p:nvGrpSpPr>
              <p:grpSpPr>
                <a:xfrm>
                  <a:off x="3711464" y="1607671"/>
                  <a:ext cx="247975" cy="101600"/>
                  <a:chOff x="3711386" y="1607671"/>
                  <a:chExt cx="247975" cy="101600"/>
                </a:xfrm>
                <a:solidFill>
                  <a:schemeClr val="tx1"/>
                </a:solidFill>
              </p:grpSpPr>
              <p:sp>
                <p:nvSpPr>
                  <p:cNvPr id="152" name="Oval 151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3" name="Oval 152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42" name="Group 141"/>
                <p:cNvGrpSpPr/>
                <p:nvPr/>
              </p:nvGrpSpPr>
              <p:grpSpPr>
                <a:xfrm>
                  <a:off x="3711464" y="2166471"/>
                  <a:ext cx="247975" cy="101600"/>
                  <a:chOff x="3711386" y="1607671"/>
                  <a:chExt cx="247975" cy="101600"/>
                </a:xfrm>
                <a:solidFill>
                  <a:schemeClr val="tx1"/>
                </a:solidFill>
              </p:grpSpPr>
              <p:sp>
                <p:nvSpPr>
                  <p:cNvPr id="150" name="Oval 149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1" name="Oval 150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143" name="Group 142"/>
                <p:cNvGrpSpPr/>
                <p:nvPr/>
              </p:nvGrpSpPr>
              <p:grpSpPr>
                <a:xfrm rot="5400000">
                  <a:off x="3711463" y="1607672"/>
                  <a:ext cx="247975" cy="660400"/>
                  <a:chOff x="5169723" y="1607671"/>
                  <a:chExt cx="247975" cy="660400"/>
                </a:xfrm>
                <a:solidFill>
                  <a:schemeClr val="tx1"/>
                </a:solidFill>
              </p:grpSpPr>
              <p:grpSp>
                <p:nvGrpSpPr>
                  <p:cNvPr id="144" name="Group 143"/>
                  <p:cNvGrpSpPr/>
                  <p:nvPr/>
                </p:nvGrpSpPr>
                <p:grpSpPr>
                  <a:xfrm>
                    <a:off x="5169723" y="1607671"/>
                    <a:ext cx="247975" cy="101600"/>
                    <a:chOff x="3711386" y="1607671"/>
                    <a:chExt cx="247975" cy="101600"/>
                  </a:xfrm>
                  <a:grpFill/>
                </p:grpSpPr>
                <p:sp>
                  <p:nvSpPr>
                    <p:cNvPr id="148" name="Oval 147"/>
                    <p:cNvSpPr/>
                    <p:nvPr/>
                  </p:nvSpPr>
                  <p:spPr>
                    <a:xfrm>
                      <a:off x="3711386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49" name="Oval 148"/>
                    <p:cNvSpPr/>
                    <p:nvPr/>
                  </p:nvSpPr>
                  <p:spPr>
                    <a:xfrm>
                      <a:off x="3857761" y="1607671"/>
                      <a:ext cx="101600" cy="101600"/>
                    </a:xfrm>
                    <a:prstGeom prst="ellipse">
                      <a:avLst/>
                    </a:prstGeom>
                    <a:solidFill>
                      <a:srgbClr val="0000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45" name="Group 144"/>
                  <p:cNvGrpSpPr/>
                  <p:nvPr/>
                </p:nvGrpSpPr>
                <p:grpSpPr>
                  <a:xfrm>
                    <a:off x="5169723" y="2166471"/>
                    <a:ext cx="247975" cy="101600"/>
                    <a:chOff x="3711386" y="1607671"/>
                    <a:chExt cx="247975" cy="101600"/>
                  </a:xfrm>
                  <a:grpFill/>
                </p:grpSpPr>
                <p:sp>
                  <p:nvSpPr>
                    <p:cNvPr id="146" name="Oval 145"/>
                    <p:cNvSpPr/>
                    <p:nvPr/>
                  </p:nvSpPr>
                  <p:spPr>
                    <a:xfrm>
                      <a:off x="3711386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47" name="Oval 146"/>
                    <p:cNvSpPr/>
                    <p:nvPr/>
                  </p:nvSpPr>
                  <p:spPr>
                    <a:xfrm>
                      <a:off x="3857761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154" name="Double Bracket 153"/>
              <p:cNvSpPr/>
              <p:nvPr/>
            </p:nvSpPr>
            <p:spPr>
              <a:xfrm>
                <a:off x="6165703" y="1984188"/>
                <a:ext cx="764988" cy="759012"/>
              </a:xfrm>
              <a:prstGeom prst="bracketPair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5" name="TextBox 154"/>
              <p:cNvSpPr txBox="1"/>
              <p:nvPr/>
            </p:nvSpPr>
            <p:spPr>
              <a:xfrm>
                <a:off x="6899833" y="1816650"/>
                <a:ext cx="4781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0000FF"/>
                    </a:solidFill>
                  </a:rPr>
                  <a:t>–1</a:t>
                </a:r>
              </a:p>
            </p:txBody>
          </p:sp>
        </p:grpSp>
        <p:cxnSp>
          <p:nvCxnSpPr>
            <p:cNvPr id="289" name="Straight Arrow Connector 288"/>
            <p:cNvCxnSpPr/>
            <p:nvPr/>
          </p:nvCxnSpPr>
          <p:spPr>
            <a:xfrm>
              <a:off x="5287515" y="2362124"/>
              <a:ext cx="571764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1" name="Group 310"/>
          <p:cNvGrpSpPr/>
          <p:nvPr/>
        </p:nvGrpSpPr>
        <p:grpSpPr>
          <a:xfrm>
            <a:off x="6467671" y="3072605"/>
            <a:ext cx="2658578" cy="926550"/>
            <a:chOff x="4554006" y="3157500"/>
            <a:chExt cx="2658578" cy="926550"/>
          </a:xfrm>
        </p:grpSpPr>
        <p:grpSp>
          <p:nvGrpSpPr>
            <p:cNvPr id="292" name="Group 291"/>
            <p:cNvGrpSpPr/>
            <p:nvPr/>
          </p:nvGrpSpPr>
          <p:grpSpPr>
            <a:xfrm>
              <a:off x="4554006" y="3505798"/>
              <a:ext cx="592451" cy="400110"/>
              <a:chOff x="3858559" y="3505798"/>
              <a:chExt cx="592451" cy="400110"/>
            </a:xfrm>
          </p:grpSpPr>
          <p:sp>
            <p:nvSpPr>
              <p:cNvPr id="174" name="TextBox 173"/>
              <p:cNvSpPr txBox="1"/>
              <p:nvPr/>
            </p:nvSpPr>
            <p:spPr>
              <a:xfrm>
                <a:off x="3858559" y="3505798"/>
                <a:ext cx="524503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Mg</a:t>
                </a:r>
              </a:p>
            </p:txBody>
          </p:sp>
          <p:grpSp>
            <p:nvGrpSpPr>
              <p:cNvPr id="178" name="Group 177"/>
              <p:cNvGrpSpPr/>
              <p:nvPr/>
            </p:nvGrpSpPr>
            <p:grpSpPr>
              <a:xfrm rot="5400000">
                <a:off x="4276222" y="3655054"/>
                <a:ext cx="247975" cy="101600"/>
                <a:chOff x="3711386" y="1607671"/>
                <a:chExt cx="247975" cy="101600"/>
              </a:xfrm>
              <a:solidFill>
                <a:schemeClr val="tx1"/>
              </a:solidFill>
            </p:grpSpPr>
            <p:sp>
              <p:nvSpPr>
                <p:cNvPr id="182" name="Oval 181"/>
                <p:cNvSpPr/>
                <p:nvPr/>
              </p:nvSpPr>
              <p:spPr>
                <a:xfrm>
                  <a:off x="3711386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3" name="Oval 182"/>
                <p:cNvSpPr/>
                <p:nvPr/>
              </p:nvSpPr>
              <p:spPr>
                <a:xfrm>
                  <a:off x="3857761" y="1607671"/>
                  <a:ext cx="101600" cy="1016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255" name="Group 254"/>
            <p:cNvGrpSpPr/>
            <p:nvPr/>
          </p:nvGrpSpPr>
          <p:grpSpPr>
            <a:xfrm>
              <a:off x="6000337" y="3157500"/>
              <a:ext cx="1212247" cy="926550"/>
              <a:chOff x="6014808" y="3157500"/>
              <a:chExt cx="1212247" cy="926550"/>
            </a:xfrm>
          </p:grpSpPr>
          <p:sp>
            <p:nvSpPr>
              <p:cNvPr id="192" name="TextBox 191"/>
              <p:cNvSpPr txBox="1"/>
              <p:nvPr/>
            </p:nvSpPr>
            <p:spPr>
              <a:xfrm>
                <a:off x="6138050" y="3505798"/>
                <a:ext cx="524503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Mg</a:t>
                </a:r>
              </a:p>
            </p:txBody>
          </p:sp>
          <p:sp>
            <p:nvSpPr>
              <p:cNvPr id="196" name="Double Bracket 195"/>
              <p:cNvSpPr/>
              <p:nvPr/>
            </p:nvSpPr>
            <p:spPr>
              <a:xfrm>
                <a:off x="6014808" y="3325038"/>
                <a:ext cx="764988" cy="759012"/>
              </a:xfrm>
              <a:prstGeom prst="bracketPair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6748938" y="3157500"/>
                <a:ext cx="4781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0000"/>
                    </a:solidFill>
                  </a:rPr>
                  <a:t>+2</a:t>
                </a:r>
              </a:p>
            </p:txBody>
          </p:sp>
        </p:grpSp>
        <p:cxnSp>
          <p:nvCxnSpPr>
            <p:cNvPr id="293" name="Straight Arrow Connector 292"/>
            <p:cNvCxnSpPr/>
            <p:nvPr/>
          </p:nvCxnSpPr>
          <p:spPr>
            <a:xfrm>
              <a:off x="5287515" y="3704544"/>
              <a:ext cx="571764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2" name="Group 311"/>
          <p:cNvGrpSpPr/>
          <p:nvPr/>
        </p:nvGrpSpPr>
        <p:grpSpPr>
          <a:xfrm>
            <a:off x="3623233" y="3157500"/>
            <a:ext cx="2632930" cy="841655"/>
            <a:chOff x="408323" y="3157500"/>
            <a:chExt cx="2632930" cy="841655"/>
          </a:xfrm>
        </p:grpSpPr>
        <p:grpSp>
          <p:nvGrpSpPr>
            <p:cNvPr id="158" name="Group 157"/>
            <p:cNvGrpSpPr/>
            <p:nvPr/>
          </p:nvGrpSpPr>
          <p:grpSpPr>
            <a:xfrm>
              <a:off x="408323" y="3393378"/>
              <a:ext cx="566803" cy="400110"/>
              <a:chOff x="3598848" y="1737816"/>
              <a:chExt cx="566803" cy="400110"/>
            </a:xfrm>
          </p:grpSpPr>
          <p:sp>
            <p:nvSpPr>
              <p:cNvPr id="159" name="TextBox 158"/>
              <p:cNvSpPr txBox="1"/>
              <p:nvPr/>
            </p:nvSpPr>
            <p:spPr>
              <a:xfrm>
                <a:off x="3598848" y="1737816"/>
                <a:ext cx="473206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Na</a:t>
                </a:r>
              </a:p>
            </p:txBody>
          </p:sp>
          <p:sp>
            <p:nvSpPr>
              <p:cNvPr id="163" name="Oval 162"/>
              <p:cNvSpPr/>
              <p:nvPr/>
            </p:nvSpPr>
            <p:spPr>
              <a:xfrm rot="5400000">
                <a:off x="4064051" y="1884192"/>
                <a:ext cx="101600" cy="101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56" name="Group 255"/>
            <p:cNvGrpSpPr/>
            <p:nvPr/>
          </p:nvGrpSpPr>
          <p:grpSpPr>
            <a:xfrm>
              <a:off x="1828800" y="3157500"/>
              <a:ext cx="1212453" cy="841655"/>
              <a:chOff x="1492624" y="3157500"/>
              <a:chExt cx="1212453" cy="841655"/>
            </a:xfrm>
          </p:grpSpPr>
          <p:sp>
            <p:nvSpPr>
              <p:cNvPr id="170" name="TextBox 169"/>
              <p:cNvSpPr txBox="1"/>
              <p:nvPr/>
            </p:nvSpPr>
            <p:spPr>
              <a:xfrm>
                <a:off x="1638515" y="3419594"/>
                <a:ext cx="473206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Na</a:t>
                </a:r>
              </a:p>
            </p:txBody>
          </p:sp>
          <p:sp>
            <p:nvSpPr>
              <p:cNvPr id="172" name="Double Bracket 171"/>
              <p:cNvSpPr/>
              <p:nvPr/>
            </p:nvSpPr>
            <p:spPr>
              <a:xfrm>
                <a:off x="1492624" y="3240143"/>
                <a:ext cx="764988" cy="759012"/>
              </a:xfrm>
              <a:prstGeom prst="bracketPair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0" name="TextBox 189"/>
              <p:cNvSpPr txBox="1"/>
              <p:nvPr/>
            </p:nvSpPr>
            <p:spPr>
              <a:xfrm>
                <a:off x="2226960" y="3157500"/>
                <a:ext cx="4781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0000"/>
                    </a:solidFill>
                  </a:rPr>
                  <a:t>+1</a:t>
                </a:r>
              </a:p>
            </p:txBody>
          </p:sp>
        </p:grpSp>
        <p:cxnSp>
          <p:nvCxnSpPr>
            <p:cNvPr id="294" name="Straight Arrow Connector 293"/>
            <p:cNvCxnSpPr/>
            <p:nvPr/>
          </p:nvCxnSpPr>
          <p:spPr>
            <a:xfrm>
              <a:off x="1116184" y="3590554"/>
              <a:ext cx="571764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1" name="Group 380"/>
          <p:cNvGrpSpPr/>
          <p:nvPr/>
        </p:nvGrpSpPr>
        <p:grpSpPr>
          <a:xfrm>
            <a:off x="3542148" y="4427748"/>
            <a:ext cx="4633201" cy="926550"/>
            <a:chOff x="1859092" y="4427748"/>
            <a:chExt cx="4633201" cy="926550"/>
          </a:xfrm>
        </p:grpSpPr>
        <p:grpSp>
          <p:nvGrpSpPr>
            <p:cNvPr id="356" name="Group 355"/>
            <p:cNvGrpSpPr/>
            <p:nvPr/>
          </p:nvGrpSpPr>
          <p:grpSpPr>
            <a:xfrm>
              <a:off x="5280046" y="4427748"/>
              <a:ext cx="1212247" cy="926550"/>
              <a:chOff x="6165703" y="1816650"/>
              <a:chExt cx="1212247" cy="926550"/>
            </a:xfrm>
          </p:grpSpPr>
          <p:sp>
            <p:nvSpPr>
              <p:cNvPr id="360" name="TextBox 359"/>
              <p:cNvSpPr txBox="1"/>
              <p:nvPr/>
            </p:nvSpPr>
            <p:spPr>
              <a:xfrm>
                <a:off x="6390735" y="2164948"/>
                <a:ext cx="32092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C</a:t>
                </a:r>
              </a:p>
            </p:txBody>
          </p:sp>
          <p:sp>
            <p:nvSpPr>
              <p:cNvPr id="358" name="Double Bracket 357"/>
              <p:cNvSpPr/>
              <p:nvPr/>
            </p:nvSpPr>
            <p:spPr>
              <a:xfrm>
                <a:off x="6165703" y="1984188"/>
                <a:ext cx="764988" cy="759012"/>
              </a:xfrm>
              <a:prstGeom prst="bracketPair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9" name="TextBox 358"/>
              <p:cNvSpPr txBox="1"/>
              <p:nvPr/>
            </p:nvSpPr>
            <p:spPr>
              <a:xfrm>
                <a:off x="6899833" y="1816650"/>
                <a:ext cx="4781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0000"/>
                    </a:solidFill>
                  </a:rPr>
                  <a:t>+4</a:t>
                </a:r>
              </a:p>
            </p:txBody>
          </p:sp>
        </p:grpSp>
        <p:grpSp>
          <p:nvGrpSpPr>
            <p:cNvPr id="337" name="Group 336"/>
            <p:cNvGrpSpPr/>
            <p:nvPr/>
          </p:nvGrpSpPr>
          <p:grpSpPr>
            <a:xfrm>
              <a:off x="3370460" y="4427748"/>
              <a:ext cx="1212247" cy="926550"/>
              <a:chOff x="6165703" y="1816650"/>
              <a:chExt cx="1212247" cy="926550"/>
            </a:xfrm>
          </p:grpSpPr>
          <p:grpSp>
            <p:nvGrpSpPr>
              <p:cNvPr id="338" name="Group 337"/>
              <p:cNvGrpSpPr/>
              <p:nvPr/>
            </p:nvGrpSpPr>
            <p:grpSpPr>
              <a:xfrm>
                <a:off x="6220996" y="2034803"/>
                <a:ext cx="660400" cy="660400"/>
                <a:chOff x="3505251" y="1607671"/>
                <a:chExt cx="660400" cy="660400"/>
              </a:xfrm>
            </p:grpSpPr>
            <p:sp>
              <p:nvSpPr>
                <p:cNvPr id="341" name="TextBox 340"/>
                <p:cNvSpPr txBox="1"/>
                <p:nvPr/>
              </p:nvSpPr>
              <p:spPr>
                <a:xfrm>
                  <a:off x="3674990" y="1737816"/>
                  <a:ext cx="320921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000" dirty="0"/>
                    <a:t>C</a:t>
                  </a:r>
                </a:p>
              </p:txBody>
            </p:sp>
            <p:grpSp>
              <p:nvGrpSpPr>
                <p:cNvPr id="342" name="Group 341"/>
                <p:cNvGrpSpPr/>
                <p:nvPr/>
              </p:nvGrpSpPr>
              <p:grpSpPr>
                <a:xfrm>
                  <a:off x="3711464" y="1607671"/>
                  <a:ext cx="247975" cy="101600"/>
                  <a:chOff x="3711386" y="1607671"/>
                  <a:chExt cx="247975" cy="101600"/>
                </a:xfrm>
                <a:solidFill>
                  <a:schemeClr val="tx1"/>
                </a:solidFill>
              </p:grpSpPr>
              <p:sp>
                <p:nvSpPr>
                  <p:cNvPr id="353" name="Oval 352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54" name="Oval 353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343" name="Group 342"/>
                <p:cNvGrpSpPr/>
                <p:nvPr/>
              </p:nvGrpSpPr>
              <p:grpSpPr>
                <a:xfrm>
                  <a:off x="3711464" y="2166471"/>
                  <a:ext cx="247975" cy="101600"/>
                  <a:chOff x="3711386" y="1607671"/>
                  <a:chExt cx="247975" cy="101600"/>
                </a:xfrm>
                <a:solidFill>
                  <a:schemeClr val="tx1"/>
                </a:solidFill>
              </p:grpSpPr>
              <p:sp>
                <p:nvSpPr>
                  <p:cNvPr id="351" name="Oval 350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52" name="Oval 351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  <p:grpSp>
              <p:nvGrpSpPr>
                <p:cNvPr id="344" name="Group 343"/>
                <p:cNvGrpSpPr/>
                <p:nvPr/>
              </p:nvGrpSpPr>
              <p:grpSpPr>
                <a:xfrm rot="5400000">
                  <a:off x="3711463" y="1607672"/>
                  <a:ext cx="247975" cy="660400"/>
                  <a:chOff x="5169723" y="1607671"/>
                  <a:chExt cx="247975" cy="660400"/>
                </a:xfrm>
                <a:solidFill>
                  <a:schemeClr val="tx1"/>
                </a:solidFill>
              </p:grpSpPr>
              <p:grpSp>
                <p:nvGrpSpPr>
                  <p:cNvPr id="345" name="Group 344"/>
                  <p:cNvGrpSpPr/>
                  <p:nvPr/>
                </p:nvGrpSpPr>
                <p:grpSpPr>
                  <a:xfrm>
                    <a:off x="5169723" y="1607671"/>
                    <a:ext cx="247975" cy="101600"/>
                    <a:chOff x="3711386" y="1607671"/>
                    <a:chExt cx="247975" cy="101600"/>
                  </a:xfrm>
                  <a:grpFill/>
                </p:grpSpPr>
                <p:sp>
                  <p:nvSpPr>
                    <p:cNvPr id="349" name="Oval 348"/>
                    <p:cNvSpPr/>
                    <p:nvPr/>
                  </p:nvSpPr>
                  <p:spPr>
                    <a:xfrm>
                      <a:off x="3711386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50" name="Oval 349"/>
                    <p:cNvSpPr/>
                    <p:nvPr/>
                  </p:nvSpPr>
                  <p:spPr>
                    <a:xfrm>
                      <a:off x="3857761" y="1607671"/>
                      <a:ext cx="101600" cy="101600"/>
                    </a:xfrm>
                    <a:prstGeom prst="ellipse">
                      <a:avLst/>
                    </a:prstGeom>
                    <a:solidFill>
                      <a:srgbClr val="0000F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346" name="Group 345"/>
                  <p:cNvGrpSpPr/>
                  <p:nvPr/>
                </p:nvGrpSpPr>
                <p:grpSpPr>
                  <a:xfrm>
                    <a:off x="5169723" y="2166471"/>
                    <a:ext cx="247975" cy="101600"/>
                    <a:chOff x="3711386" y="1607671"/>
                    <a:chExt cx="247975" cy="101600"/>
                  </a:xfrm>
                  <a:grpFill/>
                </p:grpSpPr>
                <p:sp>
                  <p:nvSpPr>
                    <p:cNvPr id="347" name="Oval 346"/>
                    <p:cNvSpPr/>
                    <p:nvPr/>
                  </p:nvSpPr>
                  <p:spPr>
                    <a:xfrm>
                      <a:off x="3711386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48" name="Oval 347"/>
                    <p:cNvSpPr/>
                    <p:nvPr/>
                  </p:nvSpPr>
                  <p:spPr>
                    <a:xfrm>
                      <a:off x="3857761" y="1607671"/>
                      <a:ext cx="101600" cy="101600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339" name="Double Bracket 338"/>
              <p:cNvSpPr/>
              <p:nvPr/>
            </p:nvSpPr>
            <p:spPr>
              <a:xfrm>
                <a:off x="6165703" y="1984188"/>
                <a:ext cx="764988" cy="759012"/>
              </a:xfrm>
              <a:prstGeom prst="bracketPair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0" name="TextBox 339"/>
              <p:cNvSpPr txBox="1"/>
              <p:nvPr/>
            </p:nvSpPr>
            <p:spPr>
              <a:xfrm>
                <a:off x="6899833" y="1816650"/>
                <a:ext cx="4781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0000FF"/>
                    </a:solidFill>
                  </a:rPr>
                  <a:t>–4</a:t>
                </a:r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1859092" y="4646456"/>
              <a:ext cx="660400" cy="660400"/>
              <a:chOff x="3505252" y="1607671"/>
              <a:chExt cx="660400" cy="660400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3674990" y="1737816"/>
                <a:ext cx="320922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C</a:t>
                </a:r>
              </a:p>
            </p:txBody>
          </p:sp>
          <p:sp>
            <p:nvSpPr>
              <p:cNvPr id="213" name="Oval 212"/>
              <p:cNvSpPr/>
              <p:nvPr/>
            </p:nvSpPr>
            <p:spPr>
              <a:xfrm>
                <a:off x="3784651" y="1607671"/>
                <a:ext cx="101600" cy="101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4" name="Oval 213"/>
              <p:cNvSpPr/>
              <p:nvPr/>
            </p:nvSpPr>
            <p:spPr>
              <a:xfrm>
                <a:off x="3784651" y="2166471"/>
                <a:ext cx="101600" cy="101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97" name="Group 96"/>
              <p:cNvGrpSpPr/>
              <p:nvPr/>
            </p:nvGrpSpPr>
            <p:grpSpPr>
              <a:xfrm rot="5400000">
                <a:off x="3784652" y="1607674"/>
                <a:ext cx="101600" cy="660400"/>
                <a:chOff x="5242911" y="1607671"/>
                <a:chExt cx="101600" cy="660400"/>
              </a:xfrm>
              <a:solidFill>
                <a:schemeClr val="tx1"/>
              </a:solidFill>
            </p:grpSpPr>
            <p:sp>
              <p:nvSpPr>
                <p:cNvPr id="216" name="Oval 215"/>
                <p:cNvSpPr/>
                <p:nvPr/>
              </p:nvSpPr>
              <p:spPr>
                <a:xfrm>
                  <a:off x="5242911" y="16076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5" name="Oval 214"/>
                <p:cNvSpPr/>
                <p:nvPr/>
              </p:nvSpPr>
              <p:spPr>
                <a:xfrm>
                  <a:off x="5242911" y="2166471"/>
                  <a:ext cx="101600" cy="101600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cxnSp>
          <p:nvCxnSpPr>
            <p:cNvPr id="310" name="Straight Arrow Connector 309"/>
            <p:cNvCxnSpPr/>
            <p:nvPr/>
          </p:nvCxnSpPr>
          <p:spPr>
            <a:xfrm>
              <a:off x="2660550" y="4976656"/>
              <a:ext cx="571764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8" name="TextBox 377"/>
            <p:cNvSpPr txBox="1"/>
            <p:nvPr/>
          </p:nvSpPr>
          <p:spPr>
            <a:xfrm>
              <a:off x="4524441" y="4776046"/>
              <a:ext cx="40908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/>
                <a:t>or</a:t>
              </a:r>
            </a:p>
          </p:txBody>
        </p:sp>
      </p:grpSp>
      <p:grpSp>
        <p:nvGrpSpPr>
          <p:cNvPr id="382" name="Group 381"/>
          <p:cNvGrpSpPr/>
          <p:nvPr/>
        </p:nvGrpSpPr>
        <p:grpSpPr>
          <a:xfrm>
            <a:off x="3698158" y="5729498"/>
            <a:ext cx="4475485" cy="926550"/>
            <a:chOff x="318385" y="5729498"/>
            <a:chExt cx="4475485" cy="926550"/>
          </a:xfrm>
        </p:grpSpPr>
        <p:grpSp>
          <p:nvGrpSpPr>
            <p:cNvPr id="238" name="Group 237"/>
            <p:cNvGrpSpPr/>
            <p:nvPr/>
          </p:nvGrpSpPr>
          <p:grpSpPr>
            <a:xfrm>
              <a:off x="1672037" y="5729498"/>
              <a:ext cx="1212247" cy="926550"/>
              <a:chOff x="4053633" y="4480415"/>
              <a:chExt cx="1212247" cy="926550"/>
            </a:xfrm>
          </p:grpSpPr>
          <p:grpSp>
            <p:nvGrpSpPr>
              <p:cNvPr id="217" name="Group 216"/>
              <p:cNvGrpSpPr/>
              <p:nvPr/>
            </p:nvGrpSpPr>
            <p:grpSpPr>
              <a:xfrm>
                <a:off x="4266642" y="4828713"/>
                <a:ext cx="502685" cy="400110"/>
                <a:chOff x="3662967" y="1737816"/>
                <a:chExt cx="502685" cy="400110"/>
              </a:xfrm>
            </p:grpSpPr>
            <p:sp>
              <p:nvSpPr>
                <p:cNvPr id="218" name="TextBox 217"/>
                <p:cNvSpPr txBox="1"/>
                <p:nvPr/>
              </p:nvSpPr>
              <p:spPr>
                <a:xfrm>
                  <a:off x="3662967" y="1737816"/>
                  <a:ext cx="344967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000" dirty="0"/>
                    <a:t>H</a:t>
                  </a:r>
                </a:p>
              </p:txBody>
            </p:sp>
            <p:grpSp>
              <p:nvGrpSpPr>
                <p:cNvPr id="222" name="Group 221"/>
                <p:cNvGrpSpPr/>
                <p:nvPr/>
              </p:nvGrpSpPr>
              <p:grpSpPr>
                <a:xfrm rot="5400000">
                  <a:off x="3990864" y="1887073"/>
                  <a:ext cx="247975" cy="101600"/>
                  <a:chOff x="3711386" y="1607671"/>
                  <a:chExt cx="247975" cy="101600"/>
                </a:xfrm>
                <a:solidFill>
                  <a:schemeClr val="tx1"/>
                </a:solidFill>
              </p:grpSpPr>
              <p:sp>
                <p:nvSpPr>
                  <p:cNvPr id="226" name="Oval 225"/>
                  <p:cNvSpPr/>
                  <p:nvPr/>
                </p:nvSpPr>
                <p:spPr>
                  <a:xfrm>
                    <a:off x="3711386" y="1607671"/>
                    <a:ext cx="101600" cy="101600"/>
                  </a:xfrm>
                  <a:prstGeom prst="ellipse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27" name="Oval 226"/>
                  <p:cNvSpPr/>
                  <p:nvPr/>
                </p:nvSpPr>
                <p:spPr>
                  <a:xfrm>
                    <a:off x="3857761" y="1607671"/>
                    <a:ext cx="101600" cy="1016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</p:grpSp>
          </p:grpSp>
          <p:sp>
            <p:nvSpPr>
              <p:cNvPr id="232" name="Double Bracket 231"/>
              <p:cNvSpPr/>
              <p:nvPr/>
            </p:nvSpPr>
            <p:spPr>
              <a:xfrm>
                <a:off x="4053633" y="4647953"/>
                <a:ext cx="764988" cy="759012"/>
              </a:xfrm>
              <a:prstGeom prst="bracketPair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3" name="TextBox 232"/>
              <p:cNvSpPr txBox="1"/>
              <p:nvPr/>
            </p:nvSpPr>
            <p:spPr>
              <a:xfrm>
                <a:off x="4787763" y="4480415"/>
                <a:ext cx="4781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0000FF"/>
                    </a:solidFill>
                  </a:rPr>
                  <a:t>–1</a:t>
                </a:r>
              </a:p>
            </p:txBody>
          </p:sp>
        </p:grpSp>
        <p:grpSp>
          <p:nvGrpSpPr>
            <p:cNvPr id="237" name="Group 236"/>
            <p:cNvGrpSpPr/>
            <p:nvPr/>
          </p:nvGrpSpPr>
          <p:grpSpPr>
            <a:xfrm>
              <a:off x="3581623" y="5729498"/>
              <a:ext cx="1212247" cy="926550"/>
              <a:chOff x="6014808" y="4665888"/>
              <a:chExt cx="1212247" cy="926550"/>
            </a:xfrm>
          </p:grpSpPr>
          <p:sp>
            <p:nvSpPr>
              <p:cNvPr id="234" name="TextBox 233"/>
              <p:cNvSpPr txBox="1"/>
              <p:nvPr/>
            </p:nvSpPr>
            <p:spPr>
              <a:xfrm>
                <a:off x="6227818" y="5014186"/>
                <a:ext cx="34496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H</a:t>
                </a:r>
              </a:p>
            </p:txBody>
          </p:sp>
          <p:sp>
            <p:nvSpPr>
              <p:cNvPr id="235" name="Double Bracket 234"/>
              <p:cNvSpPr/>
              <p:nvPr/>
            </p:nvSpPr>
            <p:spPr>
              <a:xfrm>
                <a:off x="6014808" y="4833426"/>
                <a:ext cx="764988" cy="759012"/>
              </a:xfrm>
              <a:prstGeom prst="bracketPair">
                <a:avLst/>
              </a:prstGeom>
              <a:ln w="38100" cap="rnd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6" name="TextBox 235"/>
              <p:cNvSpPr txBox="1"/>
              <p:nvPr/>
            </p:nvSpPr>
            <p:spPr>
              <a:xfrm>
                <a:off x="6748938" y="4665888"/>
                <a:ext cx="47811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0000"/>
                    </a:solidFill>
                  </a:rPr>
                  <a:t>+1</a:t>
                </a:r>
              </a:p>
            </p:txBody>
          </p:sp>
        </p:grpSp>
        <p:grpSp>
          <p:nvGrpSpPr>
            <p:cNvPr id="246" name="Group 245"/>
            <p:cNvGrpSpPr/>
            <p:nvPr/>
          </p:nvGrpSpPr>
          <p:grpSpPr>
            <a:xfrm>
              <a:off x="318385" y="6079167"/>
              <a:ext cx="502684" cy="400110"/>
              <a:chOff x="3662968" y="1737816"/>
              <a:chExt cx="502684" cy="400110"/>
            </a:xfrm>
          </p:grpSpPr>
          <p:sp>
            <p:nvSpPr>
              <p:cNvPr id="247" name="TextBox 246"/>
              <p:cNvSpPr txBox="1"/>
              <p:nvPr/>
            </p:nvSpPr>
            <p:spPr>
              <a:xfrm>
                <a:off x="3662968" y="1737816"/>
                <a:ext cx="34496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000" dirty="0"/>
                  <a:t>H</a:t>
                </a:r>
              </a:p>
            </p:txBody>
          </p:sp>
          <p:sp>
            <p:nvSpPr>
              <p:cNvPr id="251" name="Oval 250"/>
              <p:cNvSpPr/>
              <p:nvPr/>
            </p:nvSpPr>
            <p:spPr>
              <a:xfrm rot="5400000">
                <a:off x="4064052" y="1887074"/>
                <a:ext cx="101600" cy="1016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374" name="Straight Arrow Connector 373"/>
            <p:cNvCxnSpPr/>
            <p:nvPr/>
          </p:nvCxnSpPr>
          <p:spPr>
            <a:xfrm>
              <a:off x="962127" y="6274591"/>
              <a:ext cx="571764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0" name="TextBox 379"/>
            <p:cNvSpPr txBox="1"/>
            <p:nvPr/>
          </p:nvSpPr>
          <p:spPr>
            <a:xfrm>
              <a:off x="2890903" y="6077796"/>
              <a:ext cx="40908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000" dirty="0"/>
                <a:t>or</a:t>
              </a:r>
            </a:p>
          </p:txBody>
        </p:sp>
      </p:grpSp>
      <p:sp>
        <p:nvSpPr>
          <p:cNvPr id="403" name="TextBox 402"/>
          <p:cNvSpPr txBox="1"/>
          <p:nvPr/>
        </p:nvSpPr>
        <p:spPr>
          <a:xfrm>
            <a:off x="17500" y="632628"/>
            <a:ext cx="3430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dirty="0"/>
              <a:t>Have both requirements met independently</a:t>
            </a:r>
          </a:p>
        </p:txBody>
      </p:sp>
      <p:sp>
        <p:nvSpPr>
          <p:cNvPr id="406" name="TextBox 405"/>
          <p:cNvSpPr txBox="1"/>
          <p:nvPr/>
        </p:nvSpPr>
        <p:spPr>
          <a:xfrm>
            <a:off x="4342898" y="4788178"/>
            <a:ext cx="51031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07" name="TextBox 406"/>
          <p:cNvSpPr txBox="1"/>
          <p:nvPr/>
        </p:nvSpPr>
        <p:spPr>
          <a:xfrm>
            <a:off x="6165022" y="4788178"/>
            <a:ext cx="51031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08" name="TextBox 407"/>
          <p:cNvSpPr txBox="1"/>
          <p:nvPr/>
        </p:nvSpPr>
        <p:spPr>
          <a:xfrm>
            <a:off x="17499" y="1936517"/>
            <a:ext cx="34304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dirty="0"/>
              <a:t>Group 16 and 17 atoms can gain electrons to satisfy the octet rule</a:t>
            </a:r>
          </a:p>
        </p:txBody>
      </p:sp>
      <p:sp>
        <p:nvSpPr>
          <p:cNvPr id="409" name="TextBox 408"/>
          <p:cNvSpPr txBox="1"/>
          <p:nvPr/>
        </p:nvSpPr>
        <p:spPr>
          <a:xfrm>
            <a:off x="17499" y="3230682"/>
            <a:ext cx="34304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dirty="0"/>
              <a:t>Group 1 and 2 atoms can lose electrons to satisfy the octet rule</a:t>
            </a:r>
          </a:p>
        </p:txBody>
      </p:sp>
      <p:sp>
        <p:nvSpPr>
          <p:cNvPr id="410" name="TextBox 409"/>
          <p:cNvSpPr txBox="1"/>
          <p:nvPr/>
        </p:nvSpPr>
        <p:spPr>
          <a:xfrm>
            <a:off x="17499" y="4541458"/>
            <a:ext cx="34304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dirty="0"/>
              <a:t>Group 14 and 15 atoms can’t gain or lose electrons because the charge would be too great</a:t>
            </a:r>
          </a:p>
        </p:txBody>
      </p:sp>
      <p:sp>
        <p:nvSpPr>
          <p:cNvPr id="411" name="TextBox 410"/>
          <p:cNvSpPr txBox="1"/>
          <p:nvPr/>
        </p:nvSpPr>
        <p:spPr>
          <a:xfrm>
            <a:off x="17499" y="5842337"/>
            <a:ext cx="34304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2000" dirty="0"/>
              <a:t>Hydrogen typically loses its lone electron (gains electrons in extreme environments)</a:t>
            </a:r>
          </a:p>
        </p:txBody>
      </p:sp>
      <p:sp>
        <p:nvSpPr>
          <p:cNvPr id="414" name="Rectangle 413"/>
          <p:cNvSpPr/>
          <p:nvPr/>
        </p:nvSpPr>
        <p:spPr>
          <a:xfrm>
            <a:off x="3119718" y="328866"/>
            <a:ext cx="6024282" cy="13132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5" name="Rectangle 414"/>
          <p:cNvSpPr/>
          <p:nvPr/>
        </p:nvSpPr>
        <p:spPr>
          <a:xfrm>
            <a:off x="3119718" y="1634693"/>
            <a:ext cx="6024282" cy="13132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6" name="Rectangle 415"/>
          <p:cNvSpPr/>
          <p:nvPr/>
        </p:nvSpPr>
        <p:spPr>
          <a:xfrm>
            <a:off x="3119718" y="2940520"/>
            <a:ext cx="6024282" cy="13132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7" name="Rectangle 416"/>
          <p:cNvSpPr/>
          <p:nvPr/>
        </p:nvSpPr>
        <p:spPr>
          <a:xfrm>
            <a:off x="3119718" y="4251559"/>
            <a:ext cx="6024282" cy="13132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8" name="Rectangle 417"/>
          <p:cNvSpPr/>
          <p:nvPr/>
        </p:nvSpPr>
        <p:spPr>
          <a:xfrm>
            <a:off x="3119718" y="5552173"/>
            <a:ext cx="6024282" cy="13132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140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Chemistry Basics for Budding Biologists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Jason Mayberry</a:t>
            </a:r>
          </a:p>
          <a:p>
            <a:r>
              <a:rPr lang="en-US" dirty="0"/>
              <a:t>Castle View High School</a:t>
            </a:r>
          </a:p>
        </p:txBody>
      </p:sp>
    </p:spTree>
    <p:extLst>
      <p:ext uri="{BB962C8B-B14F-4D97-AF65-F5344CB8AC3E}">
        <p14:creationId xmlns:p14="http://schemas.microsoft.com/office/powerpoint/2010/main" val="2890192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Box 109"/>
          <p:cNvSpPr txBox="1"/>
          <p:nvPr/>
        </p:nvSpPr>
        <p:spPr>
          <a:xfrm>
            <a:off x="2244086" y="4899241"/>
            <a:ext cx="68999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Electrons (e-)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Found in regions surrounding the nucleus (the electron cloud)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Charge:  -1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Generally the same number of e- as p+ 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Store electromagnetic energy (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seen in chemical reactions.)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Determine the behavior of an atom</a:t>
            </a:r>
          </a:p>
        </p:txBody>
      </p:sp>
      <p:sp>
        <p:nvSpPr>
          <p:cNvPr id="102" name="Oval 101"/>
          <p:cNvSpPr/>
          <p:nvPr/>
        </p:nvSpPr>
        <p:spPr>
          <a:xfrm>
            <a:off x="3894924" y="2522702"/>
            <a:ext cx="1354152" cy="135415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88" y="416832"/>
            <a:ext cx="8993911" cy="400110"/>
          </a:xfrm>
          <a:prstGeom prst="rect">
            <a:avLst/>
          </a:prstGeom>
          <a:solidFill>
            <a:srgbClr val="FFCC6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Atoms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 the basic building blocks of all ordinary matter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51760" y="1279538"/>
            <a:ext cx="3840480" cy="3840480"/>
            <a:chOff x="2651760" y="1279538"/>
            <a:chExt cx="3840480" cy="3840480"/>
          </a:xfrm>
        </p:grpSpPr>
        <p:sp>
          <p:nvSpPr>
            <p:cNvPr id="10" name="Oval 83"/>
            <p:cNvSpPr>
              <a:spLocks noChangeArrowheads="1"/>
            </p:cNvSpPr>
            <p:nvPr/>
          </p:nvSpPr>
          <p:spPr bwMode="auto">
            <a:xfrm rot="22649">
              <a:off x="2651760" y="1279538"/>
              <a:ext cx="3840480" cy="3840480"/>
            </a:xfrm>
            <a:prstGeom prst="donut">
              <a:avLst>
                <a:gd name="adj" fmla="val 14492"/>
              </a:avLst>
            </a:prstGeom>
            <a:gradFill rotWithShape="0">
              <a:gsLst>
                <a:gs pos="13000">
                  <a:schemeClr val="bg1"/>
                </a:gs>
                <a:gs pos="87000">
                  <a:srgbClr val="000099">
                    <a:alpha val="7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2" name="Oval 94"/>
            <p:cNvSpPr>
              <a:spLocks noChangeArrowheads="1"/>
            </p:cNvSpPr>
            <p:nvPr/>
          </p:nvSpPr>
          <p:spPr bwMode="auto">
            <a:xfrm rot="22649">
              <a:off x="3199243" y="1824004"/>
              <a:ext cx="2745514" cy="2751550"/>
            </a:xfrm>
            <a:prstGeom prst="donut">
              <a:avLst>
                <a:gd name="adj" fmla="val 28103"/>
              </a:avLst>
            </a:prstGeom>
            <a:gradFill rotWithShape="0">
              <a:gsLst>
                <a:gs pos="39000">
                  <a:schemeClr val="bg1">
                    <a:alpha val="50000"/>
                  </a:schemeClr>
                </a:gs>
                <a:gs pos="81000">
                  <a:srgbClr val="000099">
                    <a:alpha val="7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4" name="Oval 98"/>
            <p:cNvSpPr>
              <a:spLocks noChangeArrowheads="1"/>
            </p:cNvSpPr>
            <p:nvPr/>
          </p:nvSpPr>
          <p:spPr bwMode="auto">
            <a:xfrm rot="22649">
              <a:off x="5544655" y="3135587"/>
              <a:ext cx="145498" cy="150552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rgbClr val="00B0F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6" name="Oval 102"/>
            <p:cNvSpPr>
              <a:spLocks noChangeArrowheads="1"/>
            </p:cNvSpPr>
            <p:nvPr/>
          </p:nvSpPr>
          <p:spPr bwMode="auto">
            <a:xfrm rot="5422649">
              <a:off x="3465794" y="3134604"/>
              <a:ext cx="150552" cy="148050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rgbClr val="00B0F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104" name="Group 103"/>
            <p:cNvGrpSpPr/>
            <p:nvPr/>
          </p:nvGrpSpPr>
          <p:grpSpPr>
            <a:xfrm>
              <a:off x="3326152" y="1953916"/>
              <a:ext cx="2492464" cy="2491726"/>
              <a:chOff x="3326152" y="2183138"/>
              <a:chExt cx="2492464" cy="2491726"/>
            </a:xfrm>
          </p:grpSpPr>
          <p:sp>
            <p:nvSpPr>
              <p:cNvPr id="13" name="Oval 97"/>
              <p:cNvSpPr>
                <a:spLocks noChangeArrowheads="1"/>
              </p:cNvSpPr>
              <p:nvPr/>
            </p:nvSpPr>
            <p:spPr bwMode="auto">
              <a:xfrm rot="22649">
                <a:off x="5673118" y="2183903"/>
                <a:ext cx="145498" cy="150552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Oval 100"/>
              <p:cNvSpPr>
                <a:spLocks noChangeArrowheads="1"/>
              </p:cNvSpPr>
              <p:nvPr/>
            </p:nvSpPr>
            <p:spPr bwMode="auto">
              <a:xfrm rot="22649">
                <a:off x="5669799" y="4526864"/>
                <a:ext cx="148052" cy="148000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7" name="Oval 100"/>
              <p:cNvSpPr>
                <a:spLocks noChangeArrowheads="1"/>
              </p:cNvSpPr>
              <p:nvPr/>
            </p:nvSpPr>
            <p:spPr bwMode="auto">
              <a:xfrm rot="22649">
                <a:off x="3326152" y="2183138"/>
                <a:ext cx="148052" cy="148000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8" name="Oval 102"/>
              <p:cNvSpPr>
                <a:spLocks noChangeArrowheads="1"/>
              </p:cNvSpPr>
              <p:nvPr/>
            </p:nvSpPr>
            <p:spPr bwMode="auto">
              <a:xfrm rot="5422649">
                <a:off x="3324915" y="4524784"/>
                <a:ext cx="150552" cy="148050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rgbClr val="00B0F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8" name="Text Box 103"/>
          <p:cNvSpPr txBox="1">
            <a:spLocks noChangeArrowheads="1"/>
          </p:cNvSpPr>
          <p:nvPr/>
        </p:nvSpPr>
        <p:spPr bwMode="auto">
          <a:xfrm>
            <a:off x="2633410" y="846824"/>
            <a:ext cx="38223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Atom with 6 p+ = Carbon (C)</a:t>
            </a:r>
          </a:p>
        </p:txBody>
      </p:sp>
      <p:sp>
        <p:nvSpPr>
          <p:cNvPr id="58" name="Oval 85"/>
          <p:cNvSpPr>
            <a:spLocks noChangeArrowheads="1"/>
          </p:cNvSpPr>
          <p:nvPr/>
        </p:nvSpPr>
        <p:spPr bwMode="auto">
          <a:xfrm rot="22649">
            <a:off x="4367130" y="2955982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9" name="Oval 90"/>
          <p:cNvSpPr>
            <a:spLocks noChangeArrowheads="1"/>
          </p:cNvSpPr>
          <p:nvPr/>
        </p:nvSpPr>
        <p:spPr bwMode="auto">
          <a:xfrm rot="7146287">
            <a:off x="4513430" y="2948536"/>
            <a:ext cx="261119" cy="262168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0" name="Oval 85"/>
          <p:cNvSpPr>
            <a:spLocks noChangeArrowheads="1"/>
          </p:cNvSpPr>
          <p:nvPr/>
        </p:nvSpPr>
        <p:spPr bwMode="auto">
          <a:xfrm rot="22649">
            <a:off x="4579300" y="3077369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" name="Oval 87"/>
          <p:cNvSpPr>
            <a:spLocks noChangeArrowheads="1"/>
          </p:cNvSpPr>
          <p:nvPr/>
        </p:nvSpPr>
        <p:spPr bwMode="auto">
          <a:xfrm rot="22649" flipV="1">
            <a:off x="4301747" y="3076838"/>
            <a:ext cx="262955" cy="260851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" name="Oval 92"/>
          <p:cNvSpPr>
            <a:spLocks noChangeArrowheads="1"/>
          </p:cNvSpPr>
          <p:nvPr/>
        </p:nvSpPr>
        <p:spPr bwMode="auto">
          <a:xfrm rot="7146287" flipV="1">
            <a:off x="4515466" y="3181786"/>
            <a:ext cx="261119" cy="262168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" name="Oval 85"/>
          <p:cNvSpPr>
            <a:spLocks noChangeArrowheads="1"/>
          </p:cNvSpPr>
          <p:nvPr/>
        </p:nvSpPr>
        <p:spPr bwMode="auto">
          <a:xfrm rot="22649">
            <a:off x="4375324" y="3184198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9" name="Oval 85"/>
          <p:cNvSpPr>
            <a:spLocks noChangeArrowheads="1"/>
          </p:cNvSpPr>
          <p:nvPr/>
        </p:nvSpPr>
        <p:spPr bwMode="auto">
          <a:xfrm rot="1822649">
            <a:off x="4432286" y="2934109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0" name="Oval 90"/>
          <p:cNvSpPr>
            <a:spLocks noChangeArrowheads="1"/>
          </p:cNvSpPr>
          <p:nvPr/>
        </p:nvSpPr>
        <p:spPr bwMode="auto">
          <a:xfrm rot="8946287">
            <a:off x="4562502" y="3000264"/>
            <a:ext cx="261119" cy="262167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" name="Oval 85"/>
          <p:cNvSpPr>
            <a:spLocks noChangeArrowheads="1"/>
          </p:cNvSpPr>
          <p:nvPr/>
        </p:nvSpPr>
        <p:spPr bwMode="auto">
          <a:xfrm rot="1822649">
            <a:off x="4555338" y="3145318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2" name="Oval 87"/>
          <p:cNvSpPr>
            <a:spLocks noChangeArrowheads="1"/>
          </p:cNvSpPr>
          <p:nvPr/>
        </p:nvSpPr>
        <p:spPr bwMode="auto">
          <a:xfrm rot="1822649" flipV="1">
            <a:off x="4315235" y="3006082"/>
            <a:ext cx="262955" cy="260851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3" name="Oval 92"/>
          <p:cNvSpPr>
            <a:spLocks noChangeArrowheads="1"/>
          </p:cNvSpPr>
          <p:nvPr/>
        </p:nvSpPr>
        <p:spPr bwMode="auto">
          <a:xfrm rot="8946287" flipV="1">
            <a:off x="4447641" y="3203282"/>
            <a:ext cx="261119" cy="262167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4" name="Oval 85"/>
          <p:cNvSpPr>
            <a:spLocks noChangeArrowheads="1"/>
          </p:cNvSpPr>
          <p:nvPr/>
        </p:nvSpPr>
        <p:spPr bwMode="auto">
          <a:xfrm rot="1822649">
            <a:off x="4325275" y="3135847"/>
            <a:ext cx="262955" cy="260851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9044" y="856222"/>
            <a:ext cx="25222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Protons (p+)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Found in center region called nucleus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Charge:  +1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Atomic Number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 Number of protons which determines the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properties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identity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the atom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Atoms represented by 1 or 2 letter symbols (as seen in the periodic table)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Oval 90"/>
          <p:cNvSpPr>
            <a:spLocks noChangeArrowheads="1"/>
          </p:cNvSpPr>
          <p:nvPr/>
        </p:nvSpPr>
        <p:spPr bwMode="auto">
          <a:xfrm rot="8946287">
            <a:off x="149927" y="879260"/>
            <a:ext cx="261119" cy="262167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538479" y="1431502"/>
            <a:ext cx="2522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Neutrons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Found in the nucleus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charge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Some variation in number</a:t>
            </a:r>
          </a:p>
          <a:p>
            <a:pPr marL="114300" marR="0" lvl="0" indent="-1143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Mostly unimportant for us except that too many can make an atom radioactive</a:t>
            </a:r>
          </a:p>
        </p:txBody>
      </p:sp>
      <p:sp>
        <p:nvSpPr>
          <p:cNvPr id="108" name="Oval 90"/>
          <p:cNvSpPr>
            <a:spLocks noChangeArrowheads="1"/>
          </p:cNvSpPr>
          <p:nvPr/>
        </p:nvSpPr>
        <p:spPr bwMode="auto">
          <a:xfrm rot="8946287">
            <a:off x="6618217" y="1454541"/>
            <a:ext cx="261119" cy="262167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9" name="Oval 100"/>
          <p:cNvSpPr>
            <a:spLocks noChangeArrowheads="1"/>
          </p:cNvSpPr>
          <p:nvPr/>
        </p:nvSpPr>
        <p:spPr bwMode="auto">
          <a:xfrm rot="22649">
            <a:off x="2367592" y="4987547"/>
            <a:ext cx="148052" cy="148000"/>
          </a:xfrm>
          <a:prstGeom prst="ellipse">
            <a:avLst/>
          </a:prstGeom>
          <a:solidFill>
            <a:srgbClr val="3366FF"/>
          </a:solidFill>
          <a:ln w="9525">
            <a:solidFill>
              <a:srgbClr val="00B0F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2639150" y="1266928"/>
            <a:ext cx="3840480" cy="384048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896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uiExpand="1" build="p"/>
      <p:bldP spid="102" grpId="0" animBg="1"/>
      <p:bldP spid="8" grpId="0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106" grpId="0" uiExpand="1" build="p"/>
      <p:bldP spid="105" grpId="0" animBg="1"/>
      <p:bldP spid="107" grpId="0" uiExpand="1" build="p"/>
      <p:bldP spid="108" grpId="0" animBg="1"/>
      <p:bldP spid="1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Atomic Number and the Periodic Table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28600" y="658813"/>
            <a:ext cx="8601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000" dirty="0">
                <a:latin typeface="Times New Roman" panose="02020603050405020304" pitchFamily="18" charset="0"/>
              </a:rPr>
              <a:t>Atoms are arranged on the periodic table according to their Atomic Number</a:t>
            </a:r>
          </a:p>
        </p:txBody>
      </p:sp>
      <p:pic>
        <p:nvPicPr>
          <p:cNvPr id="7172" name="Picture 4" descr="typical_tabl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78579"/>
            <a:ext cx="6734175" cy="515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A5002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374031" y="1788459"/>
            <a:ext cx="17699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rgbClr val="00B0F0"/>
                </a:solidFill>
              </a:rPr>
              <a:t>Atomic Number </a:t>
            </a:r>
            <a:r>
              <a:rPr lang="en-US" sz="2000" dirty="0">
                <a:solidFill>
                  <a:srgbClr val="00B0F0"/>
                </a:solidFill>
              </a:rPr>
              <a:t>= Number of Protons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74031" y="3628889"/>
            <a:ext cx="17699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rgbClr val="00B0F0"/>
                </a:solidFill>
              </a:rPr>
              <a:t>Atomic Symbol </a:t>
            </a:r>
            <a:r>
              <a:rPr lang="en-US" sz="2000" dirty="0">
                <a:solidFill>
                  <a:srgbClr val="00B0F0"/>
                </a:solidFill>
              </a:rPr>
              <a:t>for an atom/element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6804212" y="2005969"/>
            <a:ext cx="524435" cy="78325"/>
          </a:xfrm>
          <a:prstGeom prst="straightConnector1">
            <a:avLst/>
          </a:prstGeom>
          <a:ln w="38100" cap="rnd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6804213" y="2243303"/>
            <a:ext cx="645458" cy="1575662"/>
          </a:xfrm>
          <a:prstGeom prst="straightConnector1">
            <a:avLst/>
          </a:prstGeom>
          <a:ln w="38100" cap="rnd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505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So Why is the Periodic Table Shaped…</a:t>
            </a: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444500" y="321523"/>
            <a:ext cx="4846638" cy="5459412"/>
            <a:chOff x="280" y="259"/>
            <a:chExt cx="3053" cy="3439"/>
          </a:xfrm>
        </p:grpSpPr>
        <p:sp>
          <p:nvSpPr>
            <p:cNvPr id="8201" name="Rectangle 4"/>
            <p:cNvSpPr>
              <a:spLocks noChangeArrowheads="1"/>
            </p:cNvSpPr>
            <p:nvPr/>
          </p:nvSpPr>
          <p:spPr bwMode="auto">
            <a:xfrm>
              <a:off x="280" y="276"/>
              <a:ext cx="3053" cy="3422"/>
            </a:xfrm>
            <a:prstGeom prst="rect">
              <a:avLst/>
            </a:prstGeom>
            <a:solidFill>
              <a:srgbClr val="E5FF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pic>
          <p:nvPicPr>
            <p:cNvPr id="8202" name="Picture 5" descr="typical_table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" y="853"/>
              <a:ext cx="2870" cy="2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rgbClr val="A5002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3" name="Text Box 6"/>
            <p:cNvSpPr txBox="1">
              <a:spLocks noChangeArrowheads="1"/>
            </p:cNvSpPr>
            <p:nvPr/>
          </p:nvSpPr>
          <p:spPr bwMode="auto">
            <a:xfrm>
              <a:off x="783" y="259"/>
              <a:ext cx="20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Like This…</a:t>
              </a:r>
            </a:p>
          </p:txBody>
        </p:sp>
      </p:grpSp>
      <p:grpSp>
        <p:nvGrpSpPr>
          <p:cNvPr id="104455" name="Group 7"/>
          <p:cNvGrpSpPr>
            <a:grpSpLocks/>
          </p:cNvGrpSpPr>
          <p:nvPr/>
        </p:nvGrpSpPr>
        <p:grpSpPr bwMode="auto">
          <a:xfrm>
            <a:off x="5022850" y="321523"/>
            <a:ext cx="3846513" cy="5511800"/>
            <a:chOff x="3164" y="259"/>
            <a:chExt cx="2423" cy="3472"/>
          </a:xfrm>
        </p:grpSpPr>
        <p:sp>
          <p:nvSpPr>
            <p:cNvPr id="8198" name="Rectangle 8"/>
            <p:cNvSpPr>
              <a:spLocks noChangeArrowheads="1"/>
            </p:cNvSpPr>
            <p:nvPr/>
          </p:nvSpPr>
          <p:spPr bwMode="auto">
            <a:xfrm>
              <a:off x="3382" y="276"/>
              <a:ext cx="2205" cy="3422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pic>
          <p:nvPicPr>
            <p:cNvPr id="8199" name="Picture 9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7" y="479"/>
              <a:ext cx="1800" cy="3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0" name="Text Box 10"/>
            <p:cNvSpPr txBox="1">
              <a:spLocks noChangeArrowheads="1"/>
            </p:cNvSpPr>
            <p:nvPr/>
          </p:nvSpPr>
          <p:spPr bwMode="auto">
            <a:xfrm>
              <a:off x="3164" y="259"/>
              <a:ext cx="20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Instead of like This?</a:t>
              </a:r>
            </a:p>
          </p:txBody>
        </p:sp>
      </p:grp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87686" y="5821371"/>
            <a:ext cx="8955087" cy="1015663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7013" indent="-227013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650" dirty="0">
                <a:solidFill>
                  <a:schemeClr val="bg1"/>
                </a:solidFill>
                <a:latin typeface="+mn-lt"/>
              </a:rPr>
              <a:t>The Periodic Table was made by making placing atoms with similar properties (behavior) in columns</a:t>
            </a:r>
          </a:p>
          <a:p>
            <a:pPr marL="227013" indent="-227013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650" dirty="0">
                <a:solidFill>
                  <a:schemeClr val="bg1"/>
                </a:solidFill>
                <a:latin typeface="+mn-lt"/>
              </a:rPr>
              <a:t>Electrons are responsible for the behavior of an atom.</a:t>
            </a:r>
          </a:p>
          <a:p>
            <a:pPr marL="227013" indent="-227013" eaLnBrk="1" hangingPunct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1650" dirty="0">
                <a:solidFill>
                  <a:schemeClr val="bg1"/>
                </a:solidFill>
                <a:latin typeface="+mn-lt"/>
              </a:rPr>
              <a:t>The Shape of the Periodic Table is indicative of the arrangement of the </a:t>
            </a:r>
            <a:r>
              <a:rPr lang="en-US" altLang="en-US" sz="1650" b="1" u="sng" dirty="0">
                <a:solidFill>
                  <a:schemeClr val="bg1"/>
                </a:solidFill>
                <a:latin typeface="+mn-lt"/>
              </a:rPr>
              <a:t>electrons</a:t>
            </a:r>
            <a:r>
              <a:rPr lang="en-US" altLang="en-US" sz="1650" dirty="0">
                <a:solidFill>
                  <a:schemeClr val="bg1"/>
                </a:solidFill>
                <a:latin typeface="+mn-lt"/>
              </a:rPr>
              <a:t> around the </a:t>
            </a:r>
            <a:r>
              <a:rPr lang="en-US" altLang="en-US" sz="1700" dirty="0">
                <a:solidFill>
                  <a:schemeClr val="bg1"/>
                </a:solidFill>
                <a:latin typeface="+mn-lt"/>
              </a:rPr>
              <a:t>atom.</a:t>
            </a:r>
          </a:p>
        </p:txBody>
      </p:sp>
    </p:spTree>
    <p:extLst>
      <p:ext uri="{BB962C8B-B14F-4D97-AF65-F5344CB8AC3E}">
        <p14:creationId xmlns:p14="http://schemas.microsoft.com/office/powerpoint/2010/main" val="141020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9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2"/>
          <p:cNvSpPr txBox="1">
            <a:spLocks noChangeArrowheads="1"/>
          </p:cNvSpPr>
          <p:nvPr/>
        </p:nvSpPr>
        <p:spPr bwMode="auto">
          <a:xfrm>
            <a:off x="168275" y="546100"/>
            <a:ext cx="3808413" cy="610936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700" dirty="0">
                <a:solidFill>
                  <a:srgbClr val="000099"/>
                </a:solidFill>
              </a:rPr>
              <a:t>The Electron Cloud is divided into 7 </a:t>
            </a:r>
            <a:r>
              <a:rPr lang="en-US" altLang="en-US" sz="1700" b="1" u="sng" dirty="0">
                <a:solidFill>
                  <a:srgbClr val="000099"/>
                </a:solidFill>
              </a:rPr>
              <a:t>Energy Shells</a:t>
            </a:r>
            <a:r>
              <a:rPr lang="en-US" altLang="en-US" sz="1700" dirty="0">
                <a:solidFill>
                  <a:srgbClr val="000099"/>
                </a:solidFill>
              </a:rPr>
              <a:t> according to</a:t>
            </a:r>
          </a:p>
          <a:p>
            <a:pPr lvl="1"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1700" dirty="0">
                <a:solidFill>
                  <a:srgbClr val="000099"/>
                </a:solidFill>
              </a:rPr>
              <a:t>The distance of the electron from the nucleus </a:t>
            </a:r>
          </a:p>
          <a:p>
            <a:pPr lvl="1"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1700" dirty="0">
                <a:solidFill>
                  <a:srgbClr val="000099"/>
                </a:solidFill>
              </a:rPr>
              <a:t>The distinct energy of the electrons in the electron cloud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700" b="1" dirty="0">
                <a:solidFill>
                  <a:srgbClr val="00B0F0"/>
                </a:solidFill>
              </a:rPr>
              <a:t>The 7 Energy Shells of an atom correspond to the 7 rows on the periodic Table.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700" i="1" dirty="0">
                <a:solidFill>
                  <a:srgbClr val="000099"/>
                </a:solidFill>
              </a:rPr>
              <a:t>Note:  Each energy shell is also divided into “sub-shells” with more specific energy.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700" dirty="0">
                <a:solidFill>
                  <a:srgbClr val="000099"/>
                </a:solidFill>
              </a:rPr>
              <a:t>Energy shells closer to the nucleus are smaller and hold fewer electrons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700" i="1" dirty="0">
                <a:solidFill>
                  <a:srgbClr val="000099"/>
                </a:solidFill>
              </a:rPr>
              <a:t>Electrons want to have the lowest energy possible so will generally be in the lowest energy shell possible (lazy electrons!)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3876675" y="271463"/>
            <a:ext cx="5138738" cy="5162550"/>
            <a:chOff x="2442" y="418"/>
            <a:chExt cx="3237" cy="3252"/>
          </a:xfrm>
        </p:grpSpPr>
        <p:grpSp>
          <p:nvGrpSpPr>
            <p:cNvPr id="9242" name="Group 4"/>
            <p:cNvGrpSpPr>
              <a:grpSpLocks/>
            </p:cNvGrpSpPr>
            <p:nvPr/>
          </p:nvGrpSpPr>
          <p:grpSpPr bwMode="auto">
            <a:xfrm>
              <a:off x="2442" y="418"/>
              <a:ext cx="3237" cy="3252"/>
              <a:chOff x="1069" y="343"/>
              <a:chExt cx="3622" cy="3639"/>
            </a:xfrm>
          </p:grpSpPr>
          <p:sp>
            <p:nvSpPr>
              <p:cNvPr id="9250" name="Oval 5"/>
              <p:cNvSpPr>
                <a:spLocks noChangeArrowheads="1"/>
              </p:cNvSpPr>
              <p:nvPr/>
            </p:nvSpPr>
            <p:spPr bwMode="auto">
              <a:xfrm>
                <a:off x="1069" y="343"/>
                <a:ext cx="3622" cy="3639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99">
                      <a:alpha val="29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9251" name="Oval 6"/>
              <p:cNvSpPr>
                <a:spLocks noChangeArrowheads="1"/>
              </p:cNvSpPr>
              <p:nvPr/>
            </p:nvSpPr>
            <p:spPr bwMode="auto">
              <a:xfrm>
                <a:off x="1366" y="640"/>
                <a:ext cx="3029" cy="304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99">
                      <a:alpha val="39998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9252" name="Oval 7"/>
              <p:cNvSpPr>
                <a:spLocks noChangeArrowheads="1"/>
              </p:cNvSpPr>
              <p:nvPr/>
            </p:nvSpPr>
            <p:spPr bwMode="auto">
              <a:xfrm>
                <a:off x="1639" y="919"/>
                <a:ext cx="2482" cy="248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9253" name="Oval 8"/>
              <p:cNvSpPr>
                <a:spLocks noChangeArrowheads="1"/>
              </p:cNvSpPr>
              <p:nvPr/>
            </p:nvSpPr>
            <p:spPr bwMode="auto">
              <a:xfrm>
                <a:off x="1858" y="1135"/>
                <a:ext cx="2044" cy="2056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99">
                      <a:alpha val="60001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9254" name="Oval 9"/>
              <p:cNvSpPr>
                <a:spLocks noChangeArrowheads="1"/>
              </p:cNvSpPr>
              <p:nvPr/>
            </p:nvSpPr>
            <p:spPr bwMode="auto">
              <a:xfrm>
                <a:off x="2085" y="1365"/>
                <a:ext cx="1589" cy="1595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99">
                      <a:alpha val="7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9255" name="Oval 10"/>
              <p:cNvSpPr>
                <a:spLocks noChangeArrowheads="1"/>
              </p:cNvSpPr>
              <p:nvPr/>
            </p:nvSpPr>
            <p:spPr bwMode="auto">
              <a:xfrm>
                <a:off x="2284" y="1564"/>
                <a:ext cx="1192" cy="1198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99">
                      <a:alpha val="79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grpSp>
            <p:nvGrpSpPr>
              <p:cNvPr id="9256" name="Group 11"/>
              <p:cNvGrpSpPr>
                <a:grpSpLocks/>
              </p:cNvGrpSpPr>
              <p:nvPr/>
            </p:nvGrpSpPr>
            <p:grpSpPr bwMode="auto">
              <a:xfrm>
                <a:off x="2712" y="2001"/>
                <a:ext cx="336" cy="323"/>
                <a:chOff x="3854" y="2516"/>
                <a:chExt cx="428" cy="411"/>
              </a:xfrm>
            </p:grpSpPr>
            <p:sp>
              <p:nvSpPr>
                <p:cNvPr id="9258" name="Oval 12"/>
                <p:cNvSpPr>
                  <a:spLocks noChangeArrowheads="1"/>
                </p:cNvSpPr>
                <p:nvPr/>
              </p:nvSpPr>
              <p:spPr bwMode="auto">
                <a:xfrm>
                  <a:off x="3996" y="2516"/>
                  <a:ext cx="195" cy="194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9259" name="Oval 13"/>
                <p:cNvSpPr>
                  <a:spLocks noChangeArrowheads="1"/>
                </p:cNvSpPr>
                <p:nvPr/>
              </p:nvSpPr>
              <p:spPr bwMode="auto">
                <a:xfrm>
                  <a:off x="3950" y="2733"/>
                  <a:ext cx="195" cy="194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9260" name="Oval 14"/>
                <p:cNvSpPr>
                  <a:spLocks noChangeArrowheads="1"/>
                </p:cNvSpPr>
                <p:nvPr/>
              </p:nvSpPr>
              <p:spPr bwMode="auto">
                <a:xfrm flipV="1">
                  <a:off x="3854" y="2615"/>
                  <a:ext cx="195" cy="194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9261" name="Oval 15"/>
                <p:cNvSpPr>
                  <a:spLocks noChangeArrowheads="1"/>
                </p:cNvSpPr>
                <p:nvPr/>
              </p:nvSpPr>
              <p:spPr bwMode="auto">
                <a:xfrm flipV="1">
                  <a:off x="4087" y="2646"/>
                  <a:ext cx="195" cy="194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grpSp>
              <p:nvGrpSpPr>
                <p:cNvPr id="9262" name="Group 16"/>
                <p:cNvGrpSpPr>
                  <a:grpSpLocks/>
                </p:cNvGrpSpPr>
                <p:nvPr/>
              </p:nvGrpSpPr>
              <p:grpSpPr bwMode="auto">
                <a:xfrm rot="7123638">
                  <a:off x="3900" y="2544"/>
                  <a:ext cx="373" cy="358"/>
                  <a:chOff x="4883" y="2426"/>
                  <a:chExt cx="436" cy="418"/>
                </a:xfrm>
              </p:grpSpPr>
              <p:sp>
                <p:nvSpPr>
                  <p:cNvPr id="9263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5017" y="2426"/>
                    <a:ext cx="227" cy="227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9264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4964" y="2617"/>
                    <a:ext cx="227" cy="227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9265" name="Oval 1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883" y="2510"/>
                    <a:ext cx="227" cy="227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9266" name="Oval 20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5092" y="2547"/>
                    <a:ext cx="227" cy="227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</p:grpSp>
          </p:grpSp>
          <p:sp>
            <p:nvSpPr>
              <p:cNvPr id="9257" name="Oval 21"/>
              <p:cNvSpPr>
                <a:spLocks noChangeArrowheads="1"/>
              </p:cNvSpPr>
              <p:nvPr/>
            </p:nvSpPr>
            <p:spPr bwMode="auto">
              <a:xfrm>
                <a:off x="2480" y="1763"/>
                <a:ext cx="800" cy="800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</p:grpSp>
        <p:sp>
          <p:nvSpPr>
            <p:cNvPr id="9243" name="Text Box 22"/>
            <p:cNvSpPr txBox="1">
              <a:spLocks noChangeArrowheads="1"/>
            </p:cNvSpPr>
            <p:nvPr/>
          </p:nvSpPr>
          <p:spPr bwMode="auto">
            <a:xfrm>
              <a:off x="4215" y="1939"/>
              <a:ext cx="1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 dirty="0"/>
                <a:t>1</a:t>
              </a:r>
            </a:p>
          </p:txBody>
        </p:sp>
        <p:sp>
          <p:nvSpPr>
            <p:cNvPr id="9244" name="Text Box 23"/>
            <p:cNvSpPr txBox="1">
              <a:spLocks noChangeArrowheads="1"/>
            </p:cNvSpPr>
            <p:nvPr/>
          </p:nvSpPr>
          <p:spPr bwMode="auto">
            <a:xfrm>
              <a:off x="4407" y="1939"/>
              <a:ext cx="1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 dirty="0"/>
                <a:t>2</a:t>
              </a:r>
            </a:p>
          </p:txBody>
        </p:sp>
        <p:sp>
          <p:nvSpPr>
            <p:cNvPr id="9245" name="Text Box 24"/>
            <p:cNvSpPr txBox="1">
              <a:spLocks noChangeArrowheads="1"/>
            </p:cNvSpPr>
            <p:nvPr/>
          </p:nvSpPr>
          <p:spPr bwMode="auto">
            <a:xfrm>
              <a:off x="4589" y="1939"/>
              <a:ext cx="1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 dirty="0"/>
                <a:t>3</a:t>
              </a:r>
            </a:p>
          </p:txBody>
        </p:sp>
        <p:sp>
          <p:nvSpPr>
            <p:cNvPr id="9246" name="Text Box 25"/>
            <p:cNvSpPr txBox="1">
              <a:spLocks noChangeArrowheads="1"/>
            </p:cNvSpPr>
            <p:nvPr/>
          </p:nvSpPr>
          <p:spPr bwMode="auto">
            <a:xfrm>
              <a:off x="4762" y="1939"/>
              <a:ext cx="1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 dirty="0"/>
                <a:t>4</a:t>
              </a:r>
            </a:p>
          </p:txBody>
        </p:sp>
        <p:sp>
          <p:nvSpPr>
            <p:cNvPr id="9247" name="Text Box 26"/>
            <p:cNvSpPr txBox="1">
              <a:spLocks noChangeArrowheads="1"/>
            </p:cNvSpPr>
            <p:nvPr/>
          </p:nvSpPr>
          <p:spPr bwMode="auto">
            <a:xfrm>
              <a:off x="4964" y="1939"/>
              <a:ext cx="1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 dirty="0"/>
                <a:t>5</a:t>
              </a:r>
            </a:p>
          </p:txBody>
        </p:sp>
        <p:sp>
          <p:nvSpPr>
            <p:cNvPr id="9248" name="Text Box 27"/>
            <p:cNvSpPr txBox="1">
              <a:spLocks noChangeArrowheads="1"/>
            </p:cNvSpPr>
            <p:nvPr/>
          </p:nvSpPr>
          <p:spPr bwMode="auto">
            <a:xfrm>
              <a:off x="5194" y="1939"/>
              <a:ext cx="1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 dirty="0"/>
                <a:t>6</a:t>
              </a:r>
            </a:p>
          </p:txBody>
        </p:sp>
        <p:sp>
          <p:nvSpPr>
            <p:cNvPr id="9249" name="Text Box 28"/>
            <p:cNvSpPr txBox="1">
              <a:spLocks noChangeArrowheads="1"/>
            </p:cNvSpPr>
            <p:nvPr/>
          </p:nvSpPr>
          <p:spPr bwMode="auto">
            <a:xfrm>
              <a:off x="5463" y="1939"/>
              <a:ext cx="1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b="1" dirty="0"/>
                <a:t>7</a:t>
              </a:r>
            </a:p>
          </p:txBody>
        </p:sp>
      </p:grpSp>
      <p:sp>
        <p:nvSpPr>
          <p:cNvPr id="9220" name="Rectangle 29"/>
          <p:cNvSpPr>
            <a:spLocks noGrp="1" noChangeArrowheads="1"/>
          </p:cNvSpPr>
          <p:nvPr>
            <p:ph type="title"/>
          </p:nvPr>
        </p:nvSpPr>
        <p:spPr>
          <a:xfrm>
            <a:off x="457200" y="-4763"/>
            <a:ext cx="8229600" cy="590551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Energy Shells</a:t>
            </a:r>
            <a:endParaRPr lang="en-US" altLang="en-US" sz="800" dirty="0"/>
          </a:p>
        </p:txBody>
      </p:sp>
      <p:grpSp>
        <p:nvGrpSpPr>
          <p:cNvPr id="105502" name="Group 30"/>
          <p:cNvGrpSpPr>
            <a:grpSpLocks/>
          </p:cNvGrpSpPr>
          <p:nvPr/>
        </p:nvGrpSpPr>
        <p:grpSpPr bwMode="auto">
          <a:xfrm>
            <a:off x="6629400" y="2103438"/>
            <a:ext cx="2286000" cy="438150"/>
            <a:chOff x="4176" y="1500"/>
            <a:chExt cx="1440" cy="276"/>
          </a:xfrm>
        </p:grpSpPr>
        <p:sp>
          <p:nvSpPr>
            <p:cNvPr id="9240" name="Text Box 31"/>
            <p:cNvSpPr txBox="1">
              <a:spLocks noChangeArrowheads="1"/>
            </p:cNvSpPr>
            <p:nvPr/>
          </p:nvSpPr>
          <p:spPr bwMode="auto">
            <a:xfrm>
              <a:off x="4176" y="1500"/>
              <a:ext cx="1392" cy="231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/>
                <a:t>Greater Distance</a:t>
              </a:r>
            </a:p>
          </p:txBody>
        </p:sp>
        <p:sp>
          <p:nvSpPr>
            <p:cNvPr id="9241" name="Line 32"/>
            <p:cNvSpPr>
              <a:spLocks noChangeShapeType="1"/>
            </p:cNvSpPr>
            <p:nvPr/>
          </p:nvSpPr>
          <p:spPr bwMode="auto">
            <a:xfrm>
              <a:off x="4272" y="1776"/>
              <a:ext cx="134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05505" name="Group 33"/>
          <p:cNvGrpSpPr>
            <a:grpSpLocks/>
          </p:cNvGrpSpPr>
          <p:nvPr/>
        </p:nvGrpSpPr>
        <p:grpSpPr bwMode="auto">
          <a:xfrm>
            <a:off x="6629400" y="3189288"/>
            <a:ext cx="2286000" cy="423862"/>
            <a:chOff x="4176" y="2136"/>
            <a:chExt cx="1440" cy="267"/>
          </a:xfrm>
        </p:grpSpPr>
        <p:sp>
          <p:nvSpPr>
            <p:cNvPr id="9238" name="Text Box 34"/>
            <p:cNvSpPr txBox="1">
              <a:spLocks noChangeArrowheads="1"/>
            </p:cNvSpPr>
            <p:nvPr/>
          </p:nvSpPr>
          <p:spPr bwMode="auto">
            <a:xfrm>
              <a:off x="4176" y="2172"/>
              <a:ext cx="1392" cy="231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dirty="0"/>
                <a:t>Higher Energy</a:t>
              </a:r>
            </a:p>
          </p:txBody>
        </p:sp>
        <p:sp>
          <p:nvSpPr>
            <p:cNvPr id="9239" name="Line 35"/>
            <p:cNvSpPr>
              <a:spLocks noChangeShapeType="1"/>
            </p:cNvSpPr>
            <p:nvPr/>
          </p:nvSpPr>
          <p:spPr bwMode="auto">
            <a:xfrm>
              <a:off x="4272" y="2136"/>
              <a:ext cx="134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05508" name="Group 36"/>
          <p:cNvGrpSpPr>
            <a:grpSpLocks/>
          </p:cNvGrpSpPr>
          <p:nvPr/>
        </p:nvGrpSpPr>
        <p:grpSpPr bwMode="auto">
          <a:xfrm>
            <a:off x="3876675" y="265113"/>
            <a:ext cx="5181600" cy="5181600"/>
            <a:chOff x="6368" y="828"/>
            <a:chExt cx="3264" cy="3264"/>
          </a:xfrm>
        </p:grpSpPr>
        <p:sp>
          <p:nvSpPr>
            <p:cNvPr id="9225" name="Oval 37"/>
            <p:cNvSpPr>
              <a:spLocks noChangeArrowheads="1"/>
            </p:cNvSpPr>
            <p:nvPr/>
          </p:nvSpPr>
          <p:spPr bwMode="auto">
            <a:xfrm>
              <a:off x="6368" y="828"/>
              <a:ext cx="3264" cy="32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grpSp>
          <p:nvGrpSpPr>
            <p:cNvPr id="9226" name="Group 38"/>
            <p:cNvGrpSpPr>
              <a:grpSpLocks/>
            </p:cNvGrpSpPr>
            <p:nvPr/>
          </p:nvGrpSpPr>
          <p:grpSpPr bwMode="auto">
            <a:xfrm>
              <a:off x="6381" y="834"/>
              <a:ext cx="3237" cy="3252"/>
              <a:chOff x="2442" y="418"/>
              <a:chExt cx="3237" cy="3252"/>
            </a:xfrm>
          </p:grpSpPr>
          <p:grpSp>
            <p:nvGrpSpPr>
              <p:cNvPr id="9227" name="Group 39"/>
              <p:cNvGrpSpPr>
                <a:grpSpLocks/>
              </p:cNvGrpSpPr>
              <p:nvPr/>
            </p:nvGrpSpPr>
            <p:grpSpPr bwMode="auto">
              <a:xfrm>
                <a:off x="3910" y="1900"/>
                <a:ext cx="301" cy="288"/>
                <a:chOff x="3854" y="2516"/>
                <a:chExt cx="428" cy="411"/>
              </a:xfrm>
            </p:grpSpPr>
            <p:sp>
              <p:nvSpPr>
                <p:cNvPr id="9229" name="Oval 40"/>
                <p:cNvSpPr>
                  <a:spLocks noChangeArrowheads="1"/>
                </p:cNvSpPr>
                <p:nvPr/>
              </p:nvSpPr>
              <p:spPr bwMode="auto">
                <a:xfrm>
                  <a:off x="3996" y="2516"/>
                  <a:ext cx="195" cy="194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9230" name="Oval 41"/>
                <p:cNvSpPr>
                  <a:spLocks noChangeArrowheads="1"/>
                </p:cNvSpPr>
                <p:nvPr/>
              </p:nvSpPr>
              <p:spPr bwMode="auto">
                <a:xfrm>
                  <a:off x="3950" y="2733"/>
                  <a:ext cx="195" cy="194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9231" name="Oval 42"/>
                <p:cNvSpPr>
                  <a:spLocks noChangeArrowheads="1"/>
                </p:cNvSpPr>
                <p:nvPr/>
              </p:nvSpPr>
              <p:spPr bwMode="auto">
                <a:xfrm flipV="1">
                  <a:off x="3854" y="2615"/>
                  <a:ext cx="195" cy="194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9232" name="Oval 43"/>
                <p:cNvSpPr>
                  <a:spLocks noChangeArrowheads="1"/>
                </p:cNvSpPr>
                <p:nvPr/>
              </p:nvSpPr>
              <p:spPr bwMode="auto">
                <a:xfrm flipV="1">
                  <a:off x="4087" y="2646"/>
                  <a:ext cx="195" cy="194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grpSp>
              <p:nvGrpSpPr>
                <p:cNvPr id="9233" name="Group 44"/>
                <p:cNvGrpSpPr>
                  <a:grpSpLocks/>
                </p:cNvGrpSpPr>
                <p:nvPr/>
              </p:nvGrpSpPr>
              <p:grpSpPr bwMode="auto">
                <a:xfrm rot="7123638">
                  <a:off x="3900" y="2544"/>
                  <a:ext cx="373" cy="358"/>
                  <a:chOff x="4883" y="2426"/>
                  <a:chExt cx="436" cy="418"/>
                </a:xfrm>
              </p:grpSpPr>
              <p:sp>
                <p:nvSpPr>
                  <p:cNvPr id="9234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5017" y="2426"/>
                    <a:ext cx="227" cy="227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9235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4964" y="2617"/>
                    <a:ext cx="227" cy="227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9236" name="Oval 4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883" y="2510"/>
                    <a:ext cx="227" cy="227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9237" name="Oval 48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5092" y="2547"/>
                    <a:ext cx="227" cy="227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</p:grpSp>
          </p:grpSp>
          <p:sp>
            <p:nvSpPr>
              <p:cNvPr id="9228" name="Oval 49"/>
              <p:cNvSpPr>
                <a:spLocks noChangeArrowheads="1"/>
              </p:cNvSpPr>
              <p:nvPr/>
            </p:nvSpPr>
            <p:spPr bwMode="auto">
              <a:xfrm>
                <a:off x="2442" y="418"/>
                <a:ext cx="3237" cy="3252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>
                      <a:alpha val="5000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</p:grpSp>
      </p:grpSp>
      <p:pic>
        <p:nvPicPr>
          <p:cNvPr id="105522" name="Picture 50" descr="typical_tabl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0" y="3740150"/>
            <a:ext cx="4019550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A5002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779424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05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500"/>
                                        <p:tgtEl>
                                          <p:spTgt spid="105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05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54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54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54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3700" y="114300"/>
            <a:ext cx="8356600" cy="579438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en-US" sz="3200" dirty="0"/>
              <a:t>Electron Configuration</a:t>
            </a:r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211138" y="779463"/>
            <a:ext cx="8680450" cy="213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900" b="1" u="sng" dirty="0">
                <a:latin typeface="Times New Roman" panose="02020603050405020304" pitchFamily="18" charset="0"/>
              </a:rPr>
              <a:t>Electron Configuration</a:t>
            </a:r>
            <a:r>
              <a:rPr lang="en-US" altLang="en-US" sz="1900" dirty="0">
                <a:latin typeface="Times New Roman" panose="02020603050405020304" pitchFamily="18" charset="0"/>
              </a:rPr>
              <a:t>:  the location and arrangement of electrons around an atom.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900" b="1" u="sng" dirty="0">
                <a:latin typeface="Times New Roman" panose="02020603050405020304" pitchFamily="18" charset="0"/>
              </a:rPr>
              <a:t>Valence Electrons</a:t>
            </a:r>
            <a:r>
              <a:rPr lang="en-US" altLang="en-US" sz="1900" dirty="0">
                <a:latin typeface="Times New Roman" panose="02020603050405020304" pitchFamily="18" charset="0"/>
              </a:rPr>
              <a:t>:  electrons in the outer-most energy shell.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900" b="1" u="sng" dirty="0">
                <a:latin typeface="Times New Roman" panose="02020603050405020304" pitchFamily="18" charset="0"/>
              </a:rPr>
              <a:t>The atoms behavior </a:t>
            </a:r>
            <a:r>
              <a:rPr lang="en-US" altLang="en-US" sz="1900" i="1" dirty="0">
                <a:latin typeface="Times New Roman" panose="02020603050405020304" pitchFamily="18" charset="0"/>
              </a:rPr>
              <a:t>(which atoms it will form molecules with and in what way)</a:t>
            </a:r>
            <a:r>
              <a:rPr lang="en-US" altLang="en-US" sz="1900" dirty="0">
                <a:latin typeface="Times New Roman" panose="02020603050405020304" pitchFamily="18" charset="0"/>
              </a:rPr>
              <a:t> is a result of the Electron Configuration within the electron cloud, and </a:t>
            </a:r>
            <a:r>
              <a:rPr lang="en-US" altLang="en-US" sz="1900" b="1" i="1" dirty="0">
                <a:latin typeface="Times New Roman" panose="02020603050405020304" pitchFamily="18" charset="0"/>
              </a:rPr>
              <a:t>almost exclusively the number of </a:t>
            </a:r>
            <a:r>
              <a:rPr lang="en-US" altLang="en-US" sz="1900" b="1" i="1" u="sng" dirty="0">
                <a:latin typeface="Times New Roman" panose="02020603050405020304" pitchFamily="18" charset="0"/>
              </a:rPr>
              <a:t>valence electrons</a:t>
            </a:r>
            <a:r>
              <a:rPr lang="en-US" altLang="en-US" sz="1900" dirty="0"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385763" y="3097213"/>
            <a:ext cx="2944812" cy="3387725"/>
            <a:chOff x="243" y="2105"/>
            <a:chExt cx="1855" cy="2134"/>
          </a:xfrm>
        </p:grpSpPr>
        <p:sp>
          <p:nvSpPr>
            <p:cNvPr id="11328" name="Oval 5"/>
            <p:cNvSpPr>
              <a:spLocks noChangeArrowheads="1"/>
            </p:cNvSpPr>
            <p:nvPr/>
          </p:nvSpPr>
          <p:spPr bwMode="auto">
            <a:xfrm>
              <a:off x="243" y="2105"/>
              <a:ext cx="1848" cy="185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60001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29" name="Oval 6"/>
            <p:cNvSpPr>
              <a:spLocks noChangeArrowheads="1"/>
            </p:cNvSpPr>
            <p:nvPr/>
          </p:nvSpPr>
          <p:spPr bwMode="auto">
            <a:xfrm>
              <a:off x="450" y="2312"/>
              <a:ext cx="1434" cy="144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7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30" name="Oval 7"/>
            <p:cNvSpPr>
              <a:spLocks noChangeArrowheads="1"/>
            </p:cNvSpPr>
            <p:nvPr/>
          </p:nvSpPr>
          <p:spPr bwMode="auto">
            <a:xfrm>
              <a:off x="629" y="2493"/>
              <a:ext cx="1076" cy="10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7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grpSp>
          <p:nvGrpSpPr>
            <p:cNvPr id="11331" name="Group 8"/>
            <p:cNvGrpSpPr>
              <a:grpSpLocks/>
            </p:cNvGrpSpPr>
            <p:nvPr/>
          </p:nvGrpSpPr>
          <p:grpSpPr bwMode="auto">
            <a:xfrm>
              <a:off x="1015" y="2888"/>
              <a:ext cx="304" cy="291"/>
              <a:chOff x="3854" y="2516"/>
              <a:chExt cx="428" cy="411"/>
            </a:xfrm>
          </p:grpSpPr>
          <p:sp>
            <p:nvSpPr>
              <p:cNvPr id="11359" name="Oval 9"/>
              <p:cNvSpPr>
                <a:spLocks noChangeArrowheads="1"/>
              </p:cNvSpPr>
              <p:nvPr/>
            </p:nvSpPr>
            <p:spPr bwMode="auto">
              <a:xfrm>
                <a:off x="3996" y="2516"/>
                <a:ext cx="195" cy="19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60" name="Oval 10"/>
              <p:cNvSpPr>
                <a:spLocks noChangeArrowheads="1"/>
              </p:cNvSpPr>
              <p:nvPr/>
            </p:nvSpPr>
            <p:spPr bwMode="auto">
              <a:xfrm>
                <a:off x="3950" y="2733"/>
                <a:ext cx="195" cy="194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61" name="Oval 11"/>
              <p:cNvSpPr>
                <a:spLocks noChangeArrowheads="1"/>
              </p:cNvSpPr>
              <p:nvPr/>
            </p:nvSpPr>
            <p:spPr bwMode="auto">
              <a:xfrm flipV="1">
                <a:off x="3854" y="2615"/>
                <a:ext cx="195" cy="19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62" name="Oval 12"/>
              <p:cNvSpPr>
                <a:spLocks noChangeArrowheads="1"/>
              </p:cNvSpPr>
              <p:nvPr/>
            </p:nvSpPr>
            <p:spPr bwMode="auto">
              <a:xfrm flipV="1">
                <a:off x="4087" y="2646"/>
                <a:ext cx="195" cy="194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grpSp>
            <p:nvGrpSpPr>
              <p:cNvPr id="11363" name="Group 13"/>
              <p:cNvGrpSpPr>
                <a:grpSpLocks/>
              </p:cNvGrpSpPr>
              <p:nvPr/>
            </p:nvGrpSpPr>
            <p:grpSpPr bwMode="auto">
              <a:xfrm rot="7123638">
                <a:off x="3900" y="2544"/>
                <a:ext cx="373" cy="358"/>
                <a:chOff x="4883" y="2426"/>
                <a:chExt cx="436" cy="418"/>
              </a:xfrm>
            </p:grpSpPr>
            <p:sp>
              <p:nvSpPr>
                <p:cNvPr id="11364" name="Oval 14"/>
                <p:cNvSpPr>
                  <a:spLocks noChangeArrowheads="1"/>
                </p:cNvSpPr>
                <p:nvPr/>
              </p:nvSpPr>
              <p:spPr bwMode="auto">
                <a:xfrm>
                  <a:off x="5017" y="2426"/>
                  <a:ext cx="227" cy="227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1365" name="Oval 15"/>
                <p:cNvSpPr>
                  <a:spLocks noChangeArrowheads="1"/>
                </p:cNvSpPr>
                <p:nvPr/>
              </p:nvSpPr>
              <p:spPr bwMode="auto">
                <a:xfrm>
                  <a:off x="4964" y="2617"/>
                  <a:ext cx="227" cy="22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1366" name="Oval 16"/>
                <p:cNvSpPr>
                  <a:spLocks noChangeArrowheads="1"/>
                </p:cNvSpPr>
                <p:nvPr/>
              </p:nvSpPr>
              <p:spPr bwMode="auto">
                <a:xfrm flipV="1">
                  <a:off x="4883" y="2510"/>
                  <a:ext cx="227" cy="227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1367" name="Oval 17"/>
                <p:cNvSpPr>
                  <a:spLocks noChangeArrowheads="1"/>
                </p:cNvSpPr>
                <p:nvPr/>
              </p:nvSpPr>
              <p:spPr bwMode="auto">
                <a:xfrm flipV="1">
                  <a:off x="5092" y="2547"/>
                  <a:ext cx="227" cy="22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</p:grpSp>
        </p:grpSp>
        <p:sp>
          <p:nvSpPr>
            <p:cNvPr id="11332" name="Oval 18"/>
            <p:cNvSpPr>
              <a:spLocks noChangeArrowheads="1"/>
            </p:cNvSpPr>
            <p:nvPr/>
          </p:nvSpPr>
          <p:spPr bwMode="auto">
            <a:xfrm>
              <a:off x="806" y="2672"/>
              <a:ext cx="721" cy="723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33" name="Text Box 19"/>
            <p:cNvSpPr txBox="1">
              <a:spLocks noChangeArrowheads="1"/>
            </p:cNvSpPr>
            <p:nvPr/>
          </p:nvSpPr>
          <p:spPr bwMode="auto">
            <a:xfrm>
              <a:off x="1273" y="2928"/>
              <a:ext cx="2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1</a:t>
              </a:r>
            </a:p>
          </p:txBody>
        </p:sp>
        <p:sp>
          <p:nvSpPr>
            <p:cNvPr id="11334" name="Text Box 20"/>
            <p:cNvSpPr txBox="1">
              <a:spLocks noChangeArrowheads="1"/>
            </p:cNvSpPr>
            <p:nvPr/>
          </p:nvSpPr>
          <p:spPr bwMode="auto">
            <a:xfrm>
              <a:off x="1467" y="2928"/>
              <a:ext cx="2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2</a:t>
              </a:r>
            </a:p>
          </p:txBody>
        </p:sp>
        <p:sp>
          <p:nvSpPr>
            <p:cNvPr id="11335" name="Text Box 21"/>
            <p:cNvSpPr txBox="1">
              <a:spLocks noChangeArrowheads="1"/>
            </p:cNvSpPr>
            <p:nvPr/>
          </p:nvSpPr>
          <p:spPr bwMode="auto">
            <a:xfrm>
              <a:off x="1648" y="2928"/>
              <a:ext cx="2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3</a:t>
              </a:r>
            </a:p>
          </p:txBody>
        </p:sp>
        <p:sp>
          <p:nvSpPr>
            <p:cNvPr id="11336" name="Text Box 22"/>
            <p:cNvSpPr txBox="1">
              <a:spLocks noChangeArrowheads="1"/>
            </p:cNvSpPr>
            <p:nvPr/>
          </p:nvSpPr>
          <p:spPr bwMode="auto">
            <a:xfrm>
              <a:off x="1824" y="2928"/>
              <a:ext cx="2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4</a:t>
              </a:r>
            </a:p>
          </p:txBody>
        </p:sp>
        <p:sp>
          <p:nvSpPr>
            <p:cNvPr id="11337" name="Oval 23"/>
            <p:cNvSpPr>
              <a:spLocks noChangeArrowheads="1"/>
            </p:cNvSpPr>
            <p:nvPr/>
          </p:nvSpPr>
          <p:spPr bwMode="auto">
            <a:xfrm>
              <a:off x="1125" y="2733"/>
              <a:ext cx="104" cy="108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38" name="Oval 24"/>
            <p:cNvSpPr>
              <a:spLocks noChangeArrowheads="1"/>
            </p:cNvSpPr>
            <p:nvPr/>
          </p:nvSpPr>
          <p:spPr bwMode="auto">
            <a:xfrm>
              <a:off x="1125" y="3227"/>
              <a:ext cx="104" cy="108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39" name="Oval 25"/>
            <p:cNvSpPr>
              <a:spLocks noChangeArrowheads="1"/>
            </p:cNvSpPr>
            <p:nvPr/>
          </p:nvSpPr>
          <p:spPr bwMode="auto">
            <a:xfrm>
              <a:off x="1050" y="2542"/>
              <a:ext cx="106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40" name="Oval 26"/>
            <p:cNvSpPr>
              <a:spLocks noChangeArrowheads="1"/>
            </p:cNvSpPr>
            <p:nvPr/>
          </p:nvSpPr>
          <p:spPr bwMode="auto">
            <a:xfrm>
              <a:off x="1191" y="2542"/>
              <a:ext cx="106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41" name="Oval 27"/>
            <p:cNvSpPr>
              <a:spLocks noChangeArrowheads="1"/>
            </p:cNvSpPr>
            <p:nvPr/>
          </p:nvSpPr>
          <p:spPr bwMode="auto">
            <a:xfrm>
              <a:off x="1050" y="3417"/>
              <a:ext cx="106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42" name="Oval 28"/>
            <p:cNvSpPr>
              <a:spLocks noChangeArrowheads="1"/>
            </p:cNvSpPr>
            <p:nvPr/>
          </p:nvSpPr>
          <p:spPr bwMode="auto">
            <a:xfrm>
              <a:off x="1191" y="3417"/>
              <a:ext cx="106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43" name="Oval 29"/>
            <p:cNvSpPr>
              <a:spLocks noChangeArrowheads="1"/>
            </p:cNvSpPr>
            <p:nvPr/>
          </p:nvSpPr>
          <p:spPr bwMode="auto">
            <a:xfrm rot="5400000">
              <a:off x="1557" y="2919"/>
              <a:ext cx="108" cy="107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44" name="Oval 30"/>
            <p:cNvSpPr>
              <a:spLocks noChangeArrowheads="1"/>
            </p:cNvSpPr>
            <p:nvPr/>
          </p:nvSpPr>
          <p:spPr bwMode="auto">
            <a:xfrm rot="5400000">
              <a:off x="1559" y="3060"/>
              <a:ext cx="104" cy="107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45" name="Oval 31"/>
            <p:cNvSpPr>
              <a:spLocks noChangeArrowheads="1"/>
            </p:cNvSpPr>
            <p:nvPr/>
          </p:nvSpPr>
          <p:spPr bwMode="auto">
            <a:xfrm rot="5400000">
              <a:off x="685" y="2920"/>
              <a:ext cx="108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46" name="Oval 32"/>
            <p:cNvSpPr>
              <a:spLocks noChangeArrowheads="1"/>
            </p:cNvSpPr>
            <p:nvPr/>
          </p:nvSpPr>
          <p:spPr bwMode="auto">
            <a:xfrm rot="5400000">
              <a:off x="687" y="3061"/>
              <a:ext cx="104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grpSp>
          <p:nvGrpSpPr>
            <p:cNvPr id="11347" name="Group 33"/>
            <p:cNvGrpSpPr>
              <a:grpSpLocks/>
            </p:cNvGrpSpPr>
            <p:nvPr/>
          </p:nvGrpSpPr>
          <p:grpSpPr bwMode="auto">
            <a:xfrm rot="2464964">
              <a:off x="478" y="2341"/>
              <a:ext cx="1388" cy="1383"/>
              <a:chOff x="478" y="2341"/>
              <a:chExt cx="1388" cy="1383"/>
            </a:xfrm>
          </p:grpSpPr>
          <p:sp>
            <p:nvSpPr>
              <p:cNvPr id="11351" name="Oval 34"/>
              <p:cNvSpPr>
                <a:spLocks noChangeArrowheads="1"/>
              </p:cNvSpPr>
              <p:nvPr/>
            </p:nvSpPr>
            <p:spPr bwMode="auto">
              <a:xfrm rot="2700000" flipH="1">
                <a:off x="1760" y="2958"/>
                <a:ext cx="106" cy="104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52" name="Oval 35"/>
              <p:cNvSpPr>
                <a:spLocks noChangeArrowheads="1"/>
              </p:cNvSpPr>
              <p:nvPr/>
            </p:nvSpPr>
            <p:spPr bwMode="auto">
              <a:xfrm rot="2700000" flipH="1">
                <a:off x="1738" y="2804"/>
                <a:ext cx="104" cy="106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53" name="Oval 36"/>
              <p:cNvSpPr>
                <a:spLocks noChangeArrowheads="1"/>
              </p:cNvSpPr>
              <p:nvPr/>
            </p:nvSpPr>
            <p:spPr bwMode="auto">
              <a:xfrm rot="2700000" flipH="1">
                <a:off x="1399" y="3567"/>
                <a:ext cx="104" cy="106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54" name="Oval 37"/>
              <p:cNvSpPr>
                <a:spLocks noChangeArrowheads="1"/>
              </p:cNvSpPr>
              <p:nvPr/>
            </p:nvSpPr>
            <p:spPr bwMode="auto">
              <a:xfrm rot="2700000" flipH="1">
                <a:off x="1246" y="3620"/>
                <a:ext cx="107" cy="104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55" name="Oval 38"/>
              <p:cNvSpPr>
                <a:spLocks noChangeArrowheads="1"/>
              </p:cNvSpPr>
              <p:nvPr/>
            </p:nvSpPr>
            <p:spPr bwMode="auto">
              <a:xfrm rot="2700000" flipH="1">
                <a:off x="497" y="3128"/>
                <a:ext cx="106" cy="106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56" name="Oval 39"/>
              <p:cNvSpPr>
                <a:spLocks noChangeArrowheads="1"/>
              </p:cNvSpPr>
              <p:nvPr/>
            </p:nvSpPr>
            <p:spPr bwMode="auto">
              <a:xfrm rot="2700000" flipH="1">
                <a:off x="1229" y="2343"/>
                <a:ext cx="104" cy="104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57" name="Oval 40"/>
              <p:cNvSpPr>
                <a:spLocks noChangeArrowheads="1"/>
              </p:cNvSpPr>
              <p:nvPr/>
            </p:nvSpPr>
            <p:spPr bwMode="auto">
              <a:xfrm rot="2700000" flipH="1">
                <a:off x="1085" y="2341"/>
                <a:ext cx="107" cy="106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58" name="Oval 41"/>
              <p:cNvSpPr>
                <a:spLocks noChangeArrowheads="1"/>
              </p:cNvSpPr>
              <p:nvPr/>
            </p:nvSpPr>
            <p:spPr bwMode="auto">
              <a:xfrm rot="2700000" flipH="1">
                <a:off x="478" y="2973"/>
                <a:ext cx="106" cy="104"/>
              </a:xfrm>
              <a:prstGeom prst="ellipse">
                <a:avLst/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</p:grpSp>
        <p:sp>
          <p:nvSpPr>
            <p:cNvPr id="11348" name="Oval 42"/>
            <p:cNvSpPr>
              <a:spLocks noChangeArrowheads="1"/>
            </p:cNvSpPr>
            <p:nvPr/>
          </p:nvSpPr>
          <p:spPr bwMode="auto">
            <a:xfrm rot="-3600000">
              <a:off x="1041" y="2129"/>
              <a:ext cx="106" cy="104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49" name="Oval 43"/>
            <p:cNvSpPr>
              <a:spLocks noChangeArrowheads="1"/>
            </p:cNvSpPr>
            <p:nvPr/>
          </p:nvSpPr>
          <p:spPr bwMode="auto">
            <a:xfrm rot="-3600000">
              <a:off x="1172" y="2124"/>
              <a:ext cx="104" cy="106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50" name="Text Box 44"/>
            <p:cNvSpPr txBox="1">
              <a:spLocks noChangeArrowheads="1"/>
            </p:cNvSpPr>
            <p:nvPr/>
          </p:nvSpPr>
          <p:spPr bwMode="auto">
            <a:xfrm>
              <a:off x="546" y="4008"/>
              <a:ext cx="12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Calcium</a:t>
              </a:r>
            </a:p>
          </p:txBody>
        </p:sp>
      </p:grpSp>
      <p:grpSp>
        <p:nvGrpSpPr>
          <p:cNvPr id="11269" name="Group 45"/>
          <p:cNvGrpSpPr>
            <a:grpSpLocks/>
          </p:cNvGrpSpPr>
          <p:nvPr/>
        </p:nvGrpSpPr>
        <p:grpSpPr bwMode="auto">
          <a:xfrm>
            <a:off x="3649663" y="3578225"/>
            <a:ext cx="2336800" cy="2906713"/>
            <a:chOff x="2299" y="2408"/>
            <a:chExt cx="1472" cy="1831"/>
          </a:xfrm>
        </p:grpSpPr>
        <p:sp>
          <p:nvSpPr>
            <p:cNvPr id="11293" name="Oval 46"/>
            <p:cNvSpPr>
              <a:spLocks noChangeArrowheads="1"/>
            </p:cNvSpPr>
            <p:nvPr/>
          </p:nvSpPr>
          <p:spPr bwMode="auto">
            <a:xfrm>
              <a:off x="2299" y="2408"/>
              <a:ext cx="1434" cy="144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7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294" name="Oval 47"/>
            <p:cNvSpPr>
              <a:spLocks noChangeArrowheads="1"/>
            </p:cNvSpPr>
            <p:nvPr/>
          </p:nvSpPr>
          <p:spPr bwMode="auto">
            <a:xfrm>
              <a:off x="2478" y="2589"/>
              <a:ext cx="1075" cy="10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7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grpSp>
          <p:nvGrpSpPr>
            <p:cNvPr id="11295" name="Group 48"/>
            <p:cNvGrpSpPr>
              <a:grpSpLocks/>
            </p:cNvGrpSpPr>
            <p:nvPr/>
          </p:nvGrpSpPr>
          <p:grpSpPr bwMode="auto">
            <a:xfrm>
              <a:off x="2864" y="2984"/>
              <a:ext cx="304" cy="291"/>
              <a:chOff x="3854" y="2516"/>
              <a:chExt cx="428" cy="411"/>
            </a:xfrm>
          </p:grpSpPr>
          <p:sp>
            <p:nvSpPr>
              <p:cNvPr id="11319" name="Oval 49"/>
              <p:cNvSpPr>
                <a:spLocks noChangeArrowheads="1"/>
              </p:cNvSpPr>
              <p:nvPr/>
            </p:nvSpPr>
            <p:spPr bwMode="auto">
              <a:xfrm>
                <a:off x="3996" y="2516"/>
                <a:ext cx="195" cy="19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20" name="Oval 50"/>
              <p:cNvSpPr>
                <a:spLocks noChangeArrowheads="1"/>
              </p:cNvSpPr>
              <p:nvPr/>
            </p:nvSpPr>
            <p:spPr bwMode="auto">
              <a:xfrm>
                <a:off x="3950" y="2733"/>
                <a:ext cx="195" cy="194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21" name="Oval 51"/>
              <p:cNvSpPr>
                <a:spLocks noChangeArrowheads="1"/>
              </p:cNvSpPr>
              <p:nvPr/>
            </p:nvSpPr>
            <p:spPr bwMode="auto">
              <a:xfrm flipV="1">
                <a:off x="3854" y="2615"/>
                <a:ext cx="195" cy="194"/>
              </a:xfrm>
              <a:prstGeom prst="ellipse">
                <a:avLst/>
              </a:prstGeom>
              <a:solidFill>
                <a:srgbClr val="CC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322" name="Oval 52"/>
              <p:cNvSpPr>
                <a:spLocks noChangeArrowheads="1"/>
              </p:cNvSpPr>
              <p:nvPr/>
            </p:nvSpPr>
            <p:spPr bwMode="auto">
              <a:xfrm flipV="1">
                <a:off x="4087" y="2646"/>
                <a:ext cx="195" cy="194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grpSp>
            <p:nvGrpSpPr>
              <p:cNvPr id="11323" name="Group 53"/>
              <p:cNvGrpSpPr>
                <a:grpSpLocks/>
              </p:cNvGrpSpPr>
              <p:nvPr/>
            </p:nvGrpSpPr>
            <p:grpSpPr bwMode="auto">
              <a:xfrm rot="7123638">
                <a:off x="3900" y="2544"/>
                <a:ext cx="373" cy="358"/>
                <a:chOff x="4883" y="2426"/>
                <a:chExt cx="436" cy="418"/>
              </a:xfrm>
            </p:grpSpPr>
            <p:sp>
              <p:nvSpPr>
                <p:cNvPr id="11324" name="Oval 54"/>
                <p:cNvSpPr>
                  <a:spLocks noChangeArrowheads="1"/>
                </p:cNvSpPr>
                <p:nvPr/>
              </p:nvSpPr>
              <p:spPr bwMode="auto">
                <a:xfrm>
                  <a:off x="5017" y="2426"/>
                  <a:ext cx="227" cy="227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1325" name="Oval 55"/>
                <p:cNvSpPr>
                  <a:spLocks noChangeArrowheads="1"/>
                </p:cNvSpPr>
                <p:nvPr/>
              </p:nvSpPr>
              <p:spPr bwMode="auto">
                <a:xfrm>
                  <a:off x="4964" y="2617"/>
                  <a:ext cx="227" cy="22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1326" name="Oval 56"/>
                <p:cNvSpPr>
                  <a:spLocks noChangeArrowheads="1"/>
                </p:cNvSpPr>
                <p:nvPr/>
              </p:nvSpPr>
              <p:spPr bwMode="auto">
                <a:xfrm flipV="1">
                  <a:off x="4883" y="2510"/>
                  <a:ext cx="227" cy="227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1327" name="Oval 57"/>
                <p:cNvSpPr>
                  <a:spLocks noChangeArrowheads="1"/>
                </p:cNvSpPr>
                <p:nvPr/>
              </p:nvSpPr>
              <p:spPr bwMode="auto">
                <a:xfrm flipV="1">
                  <a:off x="5092" y="2547"/>
                  <a:ext cx="227" cy="227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</p:grpSp>
        </p:grpSp>
        <p:sp>
          <p:nvSpPr>
            <p:cNvPr id="11296" name="Oval 58"/>
            <p:cNvSpPr>
              <a:spLocks noChangeArrowheads="1"/>
            </p:cNvSpPr>
            <p:nvPr/>
          </p:nvSpPr>
          <p:spPr bwMode="auto">
            <a:xfrm>
              <a:off x="2656" y="2768"/>
              <a:ext cx="720" cy="723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297" name="Text Box 59"/>
            <p:cNvSpPr txBox="1">
              <a:spLocks noChangeArrowheads="1"/>
            </p:cNvSpPr>
            <p:nvPr/>
          </p:nvSpPr>
          <p:spPr bwMode="auto">
            <a:xfrm>
              <a:off x="3122" y="3024"/>
              <a:ext cx="2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1</a:t>
              </a:r>
            </a:p>
          </p:txBody>
        </p:sp>
        <p:sp>
          <p:nvSpPr>
            <p:cNvPr id="11298" name="Text Box 60"/>
            <p:cNvSpPr txBox="1">
              <a:spLocks noChangeArrowheads="1"/>
            </p:cNvSpPr>
            <p:nvPr/>
          </p:nvSpPr>
          <p:spPr bwMode="auto">
            <a:xfrm>
              <a:off x="3316" y="3024"/>
              <a:ext cx="2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2</a:t>
              </a:r>
            </a:p>
          </p:txBody>
        </p:sp>
        <p:sp>
          <p:nvSpPr>
            <p:cNvPr id="11299" name="Text Box 61"/>
            <p:cNvSpPr txBox="1">
              <a:spLocks noChangeArrowheads="1"/>
            </p:cNvSpPr>
            <p:nvPr/>
          </p:nvSpPr>
          <p:spPr bwMode="auto">
            <a:xfrm>
              <a:off x="3497" y="3024"/>
              <a:ext cx="27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3</a:t>
              </a:r>
            </a:p>
          </p:txBody>
        </p:sp>
        <p:sp>
          <p:nvSpPr>
            <p:cNvPr id="11300" name="Oval 62"/>
            <p:cNvSpPr>
              <a:spLocks noChangeArrowheads="1"/>
            </p:cNvSpPr>
            <p:nvPr/>
          </p:nvSpPr>
          <p:spPr bwMode="auto">
            <a:xfrm>
              <a:off x="2974" y="2829"/>
              <a:ext cx="104" cy="108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01" name="Oval 63"/>
            <p:cNvSpPr>
              <a:spLocks noChangeArrowheads="1"/>
            </p:cNvSpPr>
            <p:nvPr/>
          </p:nvSpPr>
          <p:spPr bwMode="auto">
            <a:xfrm>
              <a:off x="2974" y="3322"/>
              <a:ext cx="104" cy="108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02" name="Oval 64"/>
            <p:cNvSpPr>
              <a:spLocks noChangeArrowheads="1"/>
            </p:cNvSpPr>
            <p:nvPr/>
          </p:nvSpPr>
          <p:spPr bwMode="auto">
            <a:xfrm>
              <a:off x="2899" y="2638"/>
              <a:ext cx="106" cy="107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03" name="Oval 65"/>
            <p:cNvSpPr>
              <a:spLocks noChangeArrowheads="1"/>
            </p:cNvSpPr>
            <p:nvPr/>
          </p:nvSpPr>
          <p:spPr bwMode="auto">
            <a:xfrm>
              <a:off x="3040" y="2638"/>
              <a:ext cx="106" cy="107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04" name="Oval 66"/>
            <p:cNvSpPr>
              <a:spLocks noChangeArrowheads="1"/>
            </p:cNvSpPr>
            <p:nvPr/>
          </p:nvSpPr>
          <p:spPr bwMode="auto">
            <a:xfrm>
              <a:off x="2899" y="3513"/>
              <a:ext cx="106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05" name="Oval 67"/>
            <p:cNvSpPr>
              <a:spLocks noChangeArrowheads="1"/>
            </p:cNvSpPr>
            <p:nvPr/>
          </p:nvSpPr>
          <p:spPr bwMode="auto">
            <a:xfrm>
              <a:off x="3040" y="3513"/>
              <a:ext cx="106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06" name="Oval 68"/>
            <p:cNvSpPr>
              <a:spLocks noChangeArrowheads="1"/>
            </p:cNvSpPr>
            <p:nvPr/>
          </p:nvSpPr>
          <p:spPr bwMode="auto">
            <a:xfrm rot="5400000">
              <a:off x="3405" y="3015"/>
              <a:ext cx="108" cy="108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07" name="Oval 69"/>
            <p:cNvSpPr>
              <a:spLocks noChangeArrowheads="1"/>
            </p:cNvSpPr>
            <p:nvPr/>
          </p:nvSpPr>
          <p:spPr bwMode="auto">
            <a:xfrm rot="5400000">
              <a:off x="3407" y="3156"/>
              <a:ext cx="104" cy="108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08" name="Oval 70"/>
            <p:cNvSpPr>
              <a:spLocks noChangeArrowheads="1"/>
            </p:cNvSpPr>
            <p:nvPr/>
          </p:nvSpPr>
          <p:spPr bwMode="auto">
            <a:xfrm rot="5400000">
              <a:off x="2534" y="3016"/>
              <a:ext cx="108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09" name="Oval 71"/>
            <p:cNvSpPr>
              <a:spLocks noChangeArrowheads="1"/>
            </p:cNvSpPr>
            <p:nvPr/>
          </p:nvSpPr>
          <p:spPr bwMode="auto">
            <a:xfrm rot="5400000">
              <a:off x="2536" y="3157"/>
              <a:ext cx="104" cy="106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10" name="Oval 72"/>
            <p:cNvSpPr>
              <a:spLocks noChangeArrowheads="1"/>
            </p:cNvSpPr>
            <p:nvPr/>
          </p:nvSpPr>
          <p:spPr bwMode="auto">
            <a:xfrm rot="-2700000">
              <a:off x="3464" y="3498"/>
              <a:ext cx="104" cy="104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11" name="Oval 73"/>
            <p:cNvSpPr>
              <a:spLocks noChangeArrowheads="1"/>
            </p:cNvSpPr>
            <p:nvPr/>
          </p:nvSpPr>
          <p:spPr bwMode="auto">
            <a:xfrm rot="-2700000">
              <a:off x="3541" y="3399"/>
              <a:ext cx="106" cy="106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12" name="Oval 74"/>
            <p:cNvSpPr>
              <a:spLocks noChangeArrowheads="1"/>
            </p:cNvSpPr>
            <p:nvPr/>
          </p:nvSpPr>
          <p:spPr bwMode="auto">
            <a:xfrm rot="2700000" flipH="1">
              <a:off x="3442" y="2679"/>
              <a:ext cx="106" cy="106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13" name="Oval 75"/>
            <p:cNvSpPr>
              <a:spLocks noChangeArrowheads="1"/>
            </p:cNvSpPr>
            <p:nvPr/>
          </p:nvSpPr>
          <p:spPr bwMode="auto">
            <a:xfrm rot="2700000" flipH="1">
              <a:off x="3345" y="2580"/>
              <a:ext cx="104" cy="104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14" name="Oval 76"/>
            <p:cNvSpPr>
              <a:spLocks noChangeArrowheads="1"/>
            </p:cNvSpPr>
            <p:nvPr/>
          </p:nvSpPr>
          <p:spPr bwMode="auto">
            <a:xfrm rot="2700000" flipH="1">
              <a:off x="2734" y="3674"/>
              <a:ext cx="108" cy="108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15" name="Oval 77"/>
            <p:cNvSpPr>
              <a:spLocks noChangeArrowheads="1"/>
            </p:cNvSpPr>
            <p:nvPr/>
          </p:nvSpPr>
          <p:spPr bwMode="auto">
            <a:xfrm rot="2700000" flipH="1">
              <a:off x="2593" y="3599"/>
              <a:ext cx="106" cy="104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16" name="Oval 78"/>
            <p:cNvSpPr>
              <a:spLocks noChangeArrowheads="1"/>
            </p:cNvSpPr>
            <p:nvPr/>
          </p:nvSpPr>
          <p:spPr bwMode="auto">
            <a:xfrm rot="-2700000">
              <a:off x="2529" y="2631"/>
              <a:ext cx="106" cy="106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17" name="Oval 79"/>
            <p:cNvSpPr>
              <a:spLocks noChangeArrowheads="1"/>
            </p:cNvSpPr>
            <p:nvPr/>
          </p:nvSpPr>
          <p:spPr bwMode="auto">
            <a:xfrm rot="-2700000">
              <a:off x="2628" y="2532"/>
              <a:ext cx="106" cy="105"/>
            </a:xfrm>
            <a:prstGeom prst="ellipse">
              <a:avLst/>
            </a:prstGeom>
            <a:solidFill>
              <a:srgbClr val="00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1318" name="Text Box 80"/>
            <p:cNvSpPr txBox="1">
              <a:spLocks noChangeArrowheads="1"/>
            </p:cNvSpPr>
            <p:nvPr/>
          </p:nvSpPr>
          <p:spPr bwMode="auto">
            <a:xfrm>
              <a:off x="2411" y="4008"/>
              <a:ext cx="12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Argon</a:t>
              </a:r>
            </a:p>
          </p:txBody>
        </p:sp>
      </p:grpSp>
      <p:grpSp>
        <p:nvGrpSpPr>
          <p:cNvPr id="11270" name="Group 81"/>
          <p:cNvGrpSpPr>
            <a:grpSpLocks/>
          </p:cNvGrpSpPr>
          <p:nvPr/>
        </p:nvGrpSpPr>
        <p:grpSpPr bwMode="auto">
          <a:xfrm>
            <a:off x="6569075" y="3752850"/>
            <a:ext cx="1981200" cy="2732088"/>
            <a:chOff x="4138" y="2518"/>
            <a:chExt cx="1248" cy="1721"/>
          </a:xfrm>
        </p:grpSpPr>
        <p:grpSp>
          <p:nvGrpSpPr>
            <p:cNvPr id="11271" name="Group 82"/>
            <p:cNvGrpSpPr>
              <a:grpSpLocks/>
            </p:cNvGrpSpPr>
            <p:nvPr/>
          </p:nvGrpSpPr>
          <p:grpSpPr bwMode="auto">
            <a:xfrm rot="-900000">
              <a:off x="4164" y="2518"/>
              <a:ext cx="1198" cy="1168"/>
              <a:chOff x="3881" y="2645"/>
              <a:chExt cx="607" cy="592"/>
            </a:xfrm>
          </p:grpSpPr>
          <p:sp>
            <p:nvSpPr>
              <p:cNvPr id="11273" name="Oval 83"/>
              <p:cNvSpPr>
                <a:spLocks noChangeArrowheads="1"/>
              </p:cNvSpPr>
              <p:nvPr/>
            </p:nvSpPr>
            <p:spPr bwMode="auto">
              <a:xfrm>
                <a:off x="3881" y="2645"/>
                <a:ext cx="588" cy="59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rgbClr val="000099">
                      <a:alpha val="79999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grpSp>
            <p:nvGrpSpPr>
              <p:cNvPr id="11274" name="Group 84"/>
              <p:cNvGrpSpPr>
                <a:grpSpLocks/>
              </p:cNvGrpSpPr>
              <p:nvPr/>
            </p:nvGrpSpPr>
            <p:grpSpPr bwMode="auto">
              <a:xfrm>
                <a:off x="4092" y="2861"/>
                <a:ext cx="166" cy="159"/>
                <a:chOff x="3854" y="2516"/>
                <a:chExt cx="428" cy="411"/>
              </a:xfrm>
            </p:grpSpPr>
            <p:sp>
              <p:nvSpPr>
                <p:cNvPr id="11284" name="Oval 85"/>
                <p:cNvSpPr>
                  <a:spLocks noChangeArrowheads="1"/>
                </p:cNvSpPr>
                <p:nvPr/>
              </p:nvSpPr>
              <p:spPr bwMode="auto">
                <a:xfrm>
                  <a:off x="3996" y="2516"/>
                  <a:ext cx="195" cy="194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1285" name="Oval 86"/>
                <p:cNvSpPr>
                  <a:spLocks noChangeArrowheads="1"/>
                </p:cNvSpPr>
                <p:nvPr/>
              </p:nvSpPr>
              <p:spPr bwMode="auto">
                <a:xfrm>
                  <a:off x="3950" y="2733"/>
                  <a:ext cx="195" cy="194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1286" name="Oval 87"/>
                <p:cNvSpPr>
                  <a:spLocks noChangeArrowheads="1"/>
                </p:cNvSpPr>
                <p:nvPr/>
              </p:nvSpPr>
              <p:spPr bwMode="auto">
                <a:xfrm flipV="1">
                  <a:off x="3854" y="2615"/>
                  <a:ext cx="195" cy="194"/>
                </a:xfrm>
                <a:prstGeom prst="ellipse">
                  <a:avLst/>
                </a:prstGeom>
                <a:solidFill>
                  <a:srgbClr val="CC33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sp>
              <p:nvSpPr>
                <p:cNvPr id="11287" name="Oval 88"/>
                <p:cNvSpPr>
                  <a:spLocks noChangeArrowheads="1"/>
                </p:cNvSpPr>
                <p:nvPr/>
              </p:nvSpPr>
              <p:spPr bwMode="auto">
                <a:xfrm flipV="1">
                  <a:off x="4087" y="2646"/>
                  <a:ext cx="195" cy="194"/>
                </a:xfrm>
                <a:prstGeom prst="ellipse">
                  <a:avLst/>
                </a:prstGeom>
                <a:solidFill>
                  <a:srgbClr val="CC99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 dirty="0"/>
                </a:p>
              </p:txBody>
            </p:sp>
            <p:grpSp>
              <p:nvGrpSpPr>
                <p:cNvPr id="11288" name="Group 89"/>
                <p:cNvGrpSpPr>
                  <a:grpSpLocks/>
                </p:cNvGrpSpPr>
                <p:nvPr/>
              </p:nvGrpSpPr>
              <p:grpSpPr bwMode="auto">
                <a:xfrm rot="7123638">
                  <a:off x="3900" y="2544"/>
                  <a:ext cx="373" cy="358"/>
                  <a:chOff x="4883" y="2426"/>
                  <a:chExt cx="436" cy="418"/>
                </a:xfrm>
              </p:grpSpPr>
              <p:sp>
                <p:nvSpPr>
                  <p:cNvPr id="11289" name="Oval 90"/>
                  <p:cNvSpPr>
                    <a:spLocks noChangeArrowheads="1"/>
                  </p:cNvSpPr>
                  <p:nvPr/>
                </p:nvSpPr>
                <p:spPr bwMode="auto">
                  <a:xfrm>
                    <a:off x="5017" y="2426"/>
                    <a:ext cx="227" cy="227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11290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4964" y="2617"/>
                    <a:ext cx="227" cy="227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11291" name="Oval 9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883" y="2510"/>
                    <a:ext cx="227" cy="227"/>
                  </a:xfrm>
                  <a:prstGeom prst="ellipse">
                    <a:avLst/>
                  </a:prstGeom>
                  <a:solidFill>
                    <a:srgbClr val="CC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  <p:sp>
                <p:nvSpPr>
                  <p:cNvPr id="11292" name="Oval 9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5092" y="2547"/>
                    <a:ext cx="227" cy="227"/>
                  </a:xfrm>
                  <a:prstGeom prst="ellipse">
                    <a:avLst/>
                  </a:prstGeom>
                  <a:solidFill>
                    <a:srgbClr val="CC99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 dirty="0"/>
                  </a:p>
                </p:txBody>
              </p:sp>
            </p:grpSp>
          </p:grpSp>
          <p:sp>
            <p:nvSpPr>
              <p:cNvPr id="11275" name="Oval 94"/>
              <p:cNvSpPr>
                <a:spLocks noChangeArrowheads="1"/>
              </p:cNvSpPr>
              <p:nvPr/>
            </p:nvSpPr>
            <p:spPr bwMode="auto">
              <a:xfrm>
                <a:off x="3978" y="2743"/>
                <a:ext cx="394" cy="395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alpha val="50000"/>
                    </a:schemeClr>
                  </a:gs>
                  <a:gs pos="100000">
                    <a:srgbClr val="000099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cap="rnd">
                    <a:solidFill>
                      <a:schemeClr val="bg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276" name="Text Box 95"/>
              <p:cNvSpPr txBox="1">
                <a:spLocks noChangeArrowheads="1"/>
              </p:cNvSpPr>
              <p:nvPr/>
            </p:nvSpPr>
            <p:spPr bwMode="auto">
              <a:xfrm>
                <a:off x="4233" y="2883"/>
                <a:ext cx="150" cy="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1400" b="1" dirty="0"/>
                  <a:t>1</a:t>
                </a:r>
              </a:p>
            </p:txBody>
          </p:sp>
          <p:sp>
            <p:nvSpPr>
              <p:cNvPr id="11277" name="Text Box 96"/>
              <p:cNvSpPr txBox="1">
                <a:spLocks noChangeArrowheads="1"/>
              </p:cNvSpPr>
              <p:nvPr/>
            </p:nvSpPr>
            <p:spPr bwMode="auto">
              <a:xfrm>
                <a:off x="4338" y="2883"/>
                <a:ext cx="150" cy="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1400" b="1" dirty="0"/>
                  <a:t>2</a:t>
                </a:r>
              </a:p>
            </p:txBody>
          </p:sp>
          <p:sp>
            <p:nvSpPr>
              <p:cNvPr id="11278" name="Oval 97"/>
              <p:cNvSpPr>
                <a:spLocks noChangeArrowheads="1"/>
              </p:cNvSpPr>
              <p:nvPr/>
            </p:nvSpPr>
            <p:spPr bwMode="auto">
              <a:xfrm>
                <a:off x="4152" y="2776"/>
                <a:ext cx="57" cy="59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279" name="Oval 98"/>
              <p:cNvSpPr>
                <a:spLocks noChangeArrowheads="1"/>
              </p:cNvSpPr>
              <p:nvPr/>
            </p:nvSpPr>
            <p:spPr bwMode="auto">
              <a:xfrm>
                <a:off x="4152" y="3046"/>
                <a:ext cx="57" cy="59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280" name="Oval 99"/>
              <p:cNvSpPr>
                <a:spLocks noChangeArrowheads="1"/>
              </p:cNvSpPr>
              <p:nvPr/>
            </p:nvSpPr>
            <p:spPr bwMode="auto">
              <a:xfrm>
                <a:off x="4188" y="2672"/>
                <a:ext cx="58" cy="58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281" name="Oval 100"/>
              <p:cNvSpPr>
                <a:spLocks noChangeArrowheads="1"/>
              </p:cNvSpPr>
              <p:nvPr/>
            </p:nvSpPr>
            <p:spPr bwMode="auto">
              <a:xfrm>
                <a:off x="4111" y="3150"/>
                <a:ext cx="58" cy="58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282" name="Oval 101"/>
              <p:cNvSpPr>
                <a:spLocks noChangeArrowheads="1"/>
              </p:cNvSpPr>
              <p:nvPr/>
            </p:nvSpPr>
            <p:spPr bwMode="auto">
              <a:xfrm rot="5400000">
                <a:off x="4389" y="2955"/>
                <a:ext cx="57" cy="59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  <p:sp>
            <p:nvSpPr>
              <p:cNvPr id="11283" name="Oval 102"/>
              <p:cNvSpPr>
                <a:spLocks noChangeArrowheads="1"/>
              </p:cNvSpPr>
              <p:nvPr/>
            </p:nvSpPr>
            <p:spPr bwMode="auto">
              <a:xfrm rot="5400000">
                <a:off x="3911" y="2879"/>
                <a:ext cx="59" cy="58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 dirty="0"/>
              </a:p>
            </p:txBody>
          </p:sp>
        </p:grpSp>
        <p:sp>
          <p:nvSpPr>
            <p:cNvPr id="11272" name="Text Box 103"/>
            <p:cNvSpPr txBox="1">
              <a:spLocks noChangeArrowheads="1"/>
            </p:cNvSpPr>
            <p:nvPr/>
          </p:nvSpPr>
          <p:spPr bwMode="auto">
            <a:xfrm>
              <a:off x="4138" y="4008"/>
              <a:ext cx="12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Carbon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744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4926" y="61341"/>
            <a:ext cx="343480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>
                <a:solidFill>
                  <a:srgbClr val="00B0F0"/>
                </a:solidFill>
              </a:rPr>
              <a:t>How to Determine the Number of Valence Electrons of an atom</a:t>
            </a:r>
          </a:p>
          <a:p>
            <a:pPr marL="173038" indent="-173038"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Find the row that the atom is on</a:t>
            </a:r>
          </a:p>
          <a:p>
            <a:pPr marL="173038" indent="-173038"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Count from the left end of the row to the atom</a:t>
            </a:r>
          </a:p>
          <a:p>
            <a:pPr marL="173038" indent="-173038">
              <a:buFont typeface="+mj-lt"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Your answer is the number of valence electrons</a:t>
            </a:r>
          </a:p>
          <a:p>
            <a:pPr marL="173038" indent="-173038">
              <a:buFont typeface="+mj-lt"/>
              <a:buAutoNum type="arabicPeriod"/>
            </a:pPr>
            <a:r>
              <a:rPr lang="en-US" i="1" dirty="0">
                <a:solidFill>
                  <a:srgbClr val="0070C0"/>
                </a:solidFill>
              </a:rPr>
              <a:t>Note:  Ignore the two middle blocks!</a:t>
            </a:r>
          </a:p>
        </p:txBody>
      </p:sp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330200" y="4767263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581025" y="4767263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330200" y="511016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581025" y="5110163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6989763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7486650" y="4433888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7734300" y="4433888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3" name="Rectangle 9"/>
          <p:cNvSpPr>
            <a:spLocks noChangeArrowheads="1"/>
          </p:cNvSpPr>
          <p:nvPr/>
        </p:nvSpPr>
        <p:spPr bwMode="auto">
          <a:xfrm>
            <a:off x="7972425" y="4433888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8215313" y="4433888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5" name="Rectangle 11"/>
          <p:cNvSpPr>
            <a:spLocks noChangeArrowheads="1"/>
          </p:cNvSpPr>
          <p:nvPr/>
        </p:nvSpPr>
        <p:spPr bwMode="auto">
          <a:xfrm>
            <a:off x="8462963" y="4433888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6" name="Rectangle 12"/>
          <p:cNvSpPr>
            <a:spLocks noChangeArrowheads="1"/>
          </p:cNvSpPr>
          <p:nvPr/>
        </p:nvSpPr>
        <p:spPr bwMode="auto">
          <a:xfrm>
            <a:off x="8710613" y="4433888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7" name="Rectangle 13"/>
          <p:cNvSpPr>
            <a:spLocks noChangeArrowheads="1"/>
          </p:cNvSpPr>
          <p:nvPr/>
        </p:nvSpPr>
        <p:spPr bwMode="auto">
          <a:xfrm>
            <a:off x="4775200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8" name="Rectangle 14"/>
          <p:cNvSpPr>
            <a:spLocks noChangeArrowheads="1"/>
          </p:cNvSpPr>
          <p:nvPr/>
        </p:nvSpPr>
        <p:spPr bwMode="auto">
          <a:xfrm>
            <a:off x="4775200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59" name="Rectangle 15"/>
          <p:cNvSpPr>
            <a:spLocks noChangeArrowheads="1"/>
          </p:cNvSpPr>
          <p:nvPr/>
        </p:nvSpPr>
        <p:spPr bwMode="auto">
          <a:xfrm>
            <a:off x="5032375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0" name="Rectangle 16"/>
          <p:cNvSpPr>
            <a:spLocks noChangeArrowheads="1"/>
          </p:cNvSpPr>
          <p:nvPr/>
        </p:nvSpPr>
        <p:spPr bwMode="auto">
          <a:xfrm>
            <a:off x="5280025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1" name="Rectangle 17"/>
          <p:cNvSpPr>
            <a:spLocks noChangeArrowheads="1"/>
          </p:cNvSpPr>
          <p:nvPr/>
        </p:nvSpPr>
        <p:spPr bwMode="auto">
          <a:xfrm>
            <a:off x="5522913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2" name="Rectangle 18"/>
          <p:cNvSpPr>
            <a:spLocks noChangeArrowheads="1"/>
          </p:cNvSpPr>
          <p:nvPr/>
        </p:nvSpPr>
        <p:spPr bwMode="auto">
          <a:xfrm>
            <a:off x="5770563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3" name="Rectangle 19"/>
          <p:cNvSpPr>
            <a:spLocks noChangeArrowheads="1"/>
          </p:cNvSpPr>
          <p:nvPr/>
        </p:nvSpPr>
        <p:spPr bwMode="auto">
          <a:xfrm>
            <a:off x="6018213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4" name="Rectangle 20"/>
          <p:cNvSpPr>
            <a:spLocks noChangeArrowheads="1"/>
          </p:cNvSpPr>
          <p:nvPr/>
        </p:nvSpPr>
        <p:spPr bwMode="auto">
          <a:xfrm>
            <a:off x="6265863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5" name="Rectangle 21"/>
          <p:cNvSpPr>
            <a:spLocks noChangeArrowheads="1"/>
          </p:cNvSpPr>
          <p:nvPr/>
        </p:nvSpPr>
        <p:spPr bwMode="auto">
          <a:xfrm>
            <a:off x="6503988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6" name="Rectangle 22"/>
          <p:cNvSpPr>
            <a:spLocks noChangeArrowheads="1"/>
          </p:cNvSpPr>
          <p:nvPr/>
        </p:nvSpPr>
        <p:spPr bwMode="auto">
          <a:xfrm>
            <a:off x="6751638" y="4425950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7" name="Rectangle 23"/>
          <p:cNvSpPr>
            <a:spLocks noChangeArrowheads="1"/>
          </p:cNvSpPr>
          <p:nvPr/>
        </p:nvSpPr>
        <p:spPr bwMode="auto">
          <a:xfrm>
            <a:off x="330200" y="3055938"/>
            <a:ext cx="247650" cy="33655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8" name="Rectangle 24"/>
          <p:cNvSpPr>
            <a:spLocks noChangeArrowheads="1"/>
          </p:cNvSpPr>
          <p:nvPr/>
        </p:nvSpPr>
        <p:spPr bwMode="auto">
          <a:xfrm>
            <a:off x="581025" y="3055938"/>
            <a:ext cx="247650" cy="33655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69" name="Rectangle 25"/>
          <p:cNvSpPr>
            <a:spLocks noChangeArrowheads="1"/>
          </p:cNvSpPr>
          <p:nvPr/>
        </p:nvSpPr>
        <p:spPr bwMode="auto">
          <a:xfrm>
            <a:off x="330200" y="3403600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0" name="Rectangle 26"/>
          <p:cNvSpPr>
            <a:spLocks noChangeArrowheads="1"/>
          </p:cNvSpPr>
          <p:nvPr/>
        </p:nvSpPr>
        <p:spPr bwMode="auto">
          <a:xfrm>
            <a:off x="581025" y="3403600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1" name="Rectangle 27"/>
          <p:cNvSpPr>
            <a:spLocks noChangeArrowheads="1"/>
          </p:cNvSpPr>
          <p:nvPr/>
        </p:nvSpPr>
        <p:spPr bwMode="auto">
          <a:xfrm>
            <a:off x="330200" y="3741738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2" name="Rectangle 28"/>
          <p:cNvSpPr>
            <a:spLocks noChangeArrowheads="1"/>
          </p:cNvSpPr>
          <p:nvPr/>
        </p:nvSpPr>
        <p:spPr bwMode="auto">
          <a:xfrm>
            <a:off x="581025" y="3741738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3" name="Rectangle 29"/>
          <p:cNvSpPr>
            <a:spLocks noChangeArrowheads="1"/>
          </p:cNvSpPr>
          <p:nvPr/>
        </p:nvSpPr>
        <p:spPr bwMode="auto">
          <a:xfrm>
            <a:off x="330200" y="4083050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4" name="Rectangle 30"/>
          <p:cNvSpPr>
            <a:spLocks noChangeArrowheads="1"/>
          </p:cNvSpPr>
          <p:nvPr/>
        </p:nvSpPr>
        <p:spPr bwMode="auto">
          <a:xfrm>
            <a:off x="581025" y="4083050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5" name="Rectangle 31"/>
          <p:cNvSpPr>
            <a:spLocks noChangeArrowheads="1"/>
          </p:cNvSpPr>
          <p:nvPr/>
        </p:nvSpPr>
        <p:spPr bwMode="auto">
          <a:xfrm>
            <a:off x="330200" y="4432300"/>
            <a:ext cx="247650" cy="336550"/>
          </a:xfrm>
          <a:prstGeom prst="rect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6" name="Rectangle 32"/>
          <p:cNvSpPr>
            <a:spLocks noChangeArrowheads="1"/>
          </p:cNvSpPr>
          <p:nvPr/>
        </p:nvSpPr>
        <p:spPr bwMode="auto">
          <a:xfrm>
            <a:off x="581025" y="4432300"/>
            <a:ext cx="247650" cy="336550"/>
          </a:xfrm>
          <a:prstGeom prst="rect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7" name="Rectangle 33"/>
          <p:cNvSpPr>
            <a:spLocks noChangeArrowheads="1"/>
          </p:cNvSpPr>
          <p:nvPr/>
        </p:nvSpPr>
        <p:spPr bwMode="auto">
          <a:xfrm>
            <a:off x="7486650" y="3394075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8" name="Rectangle 34"/>
          <p:cNvSpPr>
            <a:spLocks noChangeArrowheads="1"/>
          </p:cNvSpPr>
          <p:nvPr/>
        </p:nvSpPr>
        <p:spPr bwMode="auto">
          <a:xfrm>
            <a:off x="7734300" y="3394075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79" name="Rectangle 35"/>
          <p:cNvSpPr>
            <a:spLocks noChangeArrowheads="1"/>
          </p:cNvSpPr>
          <p:nvPr/>
        </p:nvSpPr>
        <p:spPr bwMode="auto">
          <a:xfrm>
            <a:off x="7486650" y="3743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0" name="Rectangle 36"/>
          <p:cNvSpPr>
            <a:spLocks noChangeArrowheads="1"/>
          </p:cNvSpPr>
          <p:nvPr/>
        </p:nvSpPr>
        <p:spPr bwMode="auto">
          <a:xfrm>
            <a:off x="7734300" y="3743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1" name="Rectangle 37"/>
          <p:cNvSpPr>
            <a:spLocks noChangeArrowheads="1"/>
          </p:cNvSpPr>
          <p:nvPr/>
        </p:nvSpPr>
        <p:spPr bwMode="auto">
          <a:xfrm>
            <a:off x="7486650" y="4084638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2" name="Rectangle 38"/>
          <p:cNvSpPr>
            <a:spLocks noChangeArrowheads="1"/>
          </p:cNvSpPr>
          <p:nvPr/>
        </p:nvSpPr>
        <p:spPr bwMode="auto">
          <a:xfrm>
            <a:off x="7734300" y="4084638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3" name="Rectangle 39"/>
          <p:cNvSpPr>
            <a:spLocks noChangeArrowheads="1"/>
          </p:cNvSpPr>
          <p:nvPr/>
        </p:nvSpPr>
        <p:spPr bwMode="auto">
          <a:xfrm>
            <a:off x="7486650" y="4776788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4" name="Rectangle 40"/>
          <p:cNvSpPr>
            <a:spLocks noChangeArrowheads="1"/>
          </p:cNvSpPr>
          <p:nvPr/>
        </p:nvSpPr>
        <p:spPr bwMode="auto">
          <a:xfrm>
            <a:off x="7734300" y="4776788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5" name="Rectangle 41"/>
          <p:cNvSpPr>
            <a:spLocks noChangeArrowheads="1"/>
          </p:cNvSpPr>
          <p:nvPr/>
        </p:nvSpPr>
        <p:spPr bwMode="auto">
          <a:xfrm>
            <a:off x="7486650" y="5119688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6" name="Rectangle 42"/>
          <p:cNvSpPr>
            <a:spLocks noChangeArrowheads="1"/>
          </p:cNvSpPr>
          <p:nvPr/>
        </p:nvSpPr>
        <p:spPr bwMode="auto">
          <a:xfrm>
            <a:off x="7734300" y="5119688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7" name="Rectangle 43"/>
          <p:cNvSpPr>
            <a:spLocks noChangeArrowheads="1"/>
          </p:cNvSpPr>
          <p:nvPr/>
        </p:nvSpPr>
        <p:spPr bwMode="auto">
          <a:xfrm>
            <a:off x="7972425" y="3394075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8" name="Rectangle 44"/>
          <p:cNvSpPr>
            <a:spLocks noChangeArrowheads="1"/>
          </p:cNvSpPr>
          <p:nvPr/>
        </p:nvSpPr>
        <p:spPr bwMode="auto">
          <a:xfrm>
            <a:off x="8215313" y="3394075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89" name="Rectangle 45"/>
          <p:cNvSpPr>
            <a:spLocks noChangeArrowheads="1"/>
          </p:cNvSpPr>
          <p:nvPr/>
        </p:nvSpPr>
        <p:spPr bwMode="auto">
          <a:xfrm>
            <a:off x="7972425" y="3743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0" name="Rectangle 46"/>
          <p:cNvSpPr>
            <a:spLocks noChangeArrowheads="1"/>
          </p:cNvSpPr>
          <p:nvPr/>
        </p:nvSpPr>
        <p:spPr bwMode="auto">
          <a:xfrm>
            <a:off x="8215313" y="3743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1" name="Rectangle 47"/>
          <p:cNvSpPr>
            <a:spLocks noChangeArrowheads="1"/>
          </p:cNvSpPr>
          <p:nvPr/>
        </p:nvSpPr>
        <p:spPr bwMode="auto">
          <a:xfrm>
            <a:off x="7972425" y="4084638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2" name="Rectangle 48"/>
          <p:cNvSpPr>
            <a:spLocks noChangeArrowheads="1"/>
          </p:cNvSpPr>
          <p:nvPr/>
        </p:nvSpPr>
        <p:spPr bwMode="auto">
          <a:xfrm>
            <a:off x="8215313" y="4084638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3" name="Rectangle 49"/>
          <p:cNvSpPr>
            <a:spLocks noChangeArrowheads="1"/>
          </p:cNvSpPr>
          <p:nvPr/>
        </p:nvSpPr>
        <p:spPr bwMode="auto">
          <a:xfrm>
            <a:off x="7972425" y="4776788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4" name="Rectangle 50"/>
          <p:cNvSpPr>
            <a:spLocks noChangeArrowheads="1"/>
          </p:cNvSpPr>
          <p:nvPr/>
        </p:nvSpPr>
        <p:spPr bwMode="auto">
          <a:xfrm>
            <a:off x="8215313" y="4776788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5" name="Rectangle 51"/>
          <p:cNvSpPr>
            <a:spLocks noChangeArrowheads="1"/>
          </p:cNvSpPr>
          <p:nvPr/>
        </p:nvSpPr>
        <p:spPr bwMode="auto">
          <a:xfrm>
            <a:off x="7972425" y="5119688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6" name="Rectangle 52"/>
          <p:cNvSpPr>
            <a:spLocks noChangeArrowheads="1"/>
          </p:cNvSpPr>
          <p:nvPr/>
        </p:nvSpPr>
        <p:spPr bwMode="auto">
          <a:xfrm>
            <a:off x="8215313" y="5119688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7" name="Rectangle 53"/>
          <p:cNvSpPr>
            <a:spLocks noChangeArrowheads="1"/>
          </p:cNvSpPr>
          <p:nvPr/>
        </p:nvSpPr>
        <p:spPr bwMode="auto">
          <a:xfrm>
            <a:off x="8462963" y="3394075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8" name="Rectangle 54"/>
          <p:cNvSpPr>
            <a:spLocks noChangeArrowheads="1"/>
          </p:cNvSpPr>
          <p:nvPr/>
        </p:nvSpPr>
        <p:spPr bwMode="auto">
          <a:xfrm>
            <a:off x="8710613" y="3394075"/>
            <a:ext cx="247650" cy="33655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599" name="Rectangle 55"/>
          <p:cNvSpPr>
            <a:spLocks noChangeArrowheads="1"/>
          </p:cNvSpPr>
          <p:nvPr/>
        </p:nvSpPr>
        <p:spPr bwMode="auto">
          <a:xfrm>
            <a:off x="8462963" y="3743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0" name="Rectangle 56"/>
          <p:cNvSpPr>
            <a:spLocks noChangeArrowheads="1"/>
          </p:cNvSpPr>
          <p:nvPr/>
        </p:nvSpPr>
        <p:spPr bwMode="auto">
          <a:xfrm>
            <a:off x="8710613" y="3743325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1" name="Rectangle 57"/>
          <p:cNvSpPr>
            <a:spLocks noChangeArrowheads="1"/>
          </p:cNvSpPr>
          <p:nvPr/>
        </p:nvSpPr>
        <p:spPr bwMode="auto">
          <a:xfrm>
            <a:off x="8462963" y="4084638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2" name="Rectangle 58"/>
          <p:cNvSpPr>
            <a:spLocks noChangeArrowheads="1"/>
          </p:cNvSpPr>
          <p:nvPr/>
        </p:nvSpPr>
        <p:spPr bwMode="auto">
          <a:xfrm>
            <a:off x="8710613" y="4084638"/>
            <a:ext cx="247650" cy="336550"/>
          </a:xfrm>
          <a:prstGeom prst="rect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3" name="Rectangle 59"/>
          <p:cNvSpPr>
            <a:spLocks noChangeArrowheads="1"/>
          </p:cNvSpPr>
          <p:nvPr/>
        </p:nvSpPr>
        <p:spPr bwMode="auto">
          <a:xfrm>
            <a:off x="8462963" y="4776788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4" name="Rectangle 60"/>
          <p:cNvSpPr>
            <a:spLocks noChangeArrowheads="1"/>
          </p:cNvSpPr>
          <p:nvPr/>
        </p:nvSpPr>
        <p:spPr bwMode="auto">
          <a:xfrm>
            <a:off x="8710613" y="4776788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5" name="Rectangle 61"/>
          <p:cNvSpPr>
            <a:spLocks noChangeArrowheads="1"/>
          </p:cNvSpPr>
          <p:nvPr/>
        </p:nvSpPr>
        <p:spPr bwMode="auto">
          <a:xfrm>
            <a:off x="8462963" y="5119688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6" name="Rectangle 62"/>
          <p:cNvSpPr>
            <a:spLocks noChangeArrowheads="1"/>
          </p:cNvSpPr>
          <p:nvPr/>
        </p:nvSpPr>
        <p:spPr bwMode="auto">
          <a:xfrm>
            <a:off x="8710613" y="5119688"/>
            <a:ext cx="247650" cy="33655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7" name="Rectangle 63"/>
          <p:cNvSpPr>
            <a:spLocks noChangeArrowheads="1"/>
          </p:cNvSpPr>
          <p:nvPr/>
        </p:nvSpPr>
        <p:spPr bwMode="auto">
          <a:xfrm>
            <a:off x="5032375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8" name="Rectangle 64"/>
          <p:cNvSpPr>
            <a:spLocks noChangeArrowheads="1"/>
          </p:cNvSpPr>
          <p:nvPr/>
        </p:nvSpPr>
        <p:spPr bwMode="auto">
          <a:xfrm>
            <a:off x="4775200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09" name="Rectangle 65"/>
          <p:cNvSpPr>
            <a:spLocks noChangeArrowheads="1"/>
          </p:cNvSpPr>
          <p:nvPr/>
        </p:nvSpPr>
        <p:spPr bwMode="auto">
          <a:xfrm>
            <a:off x="5032375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0" name="Rectangle 66"/>
          <p:cNvSpPr>
            <a:spLocks noChangeArrowheads="1"/>
          </p:cNvSpPr>
          <p:nvPr/>
        </p:nvSpPr>
        <p:spPr bwMode="auto">
          <a:xfrm>
            <a:off x="4775200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1" name="Rectangle 67"/>
          <p:cNvSpPr>
            <a:spLocks noChangeArrowheads="1"/>
          </p:cNvSpPr>
          <p:nvPr/>
        </p:nvSpPr>
        <p:spPr bwMode="auto">
          <a:xfrm>
            <a:off x="5032375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2" name="Rectangle 68"/>
          <p:cNvSpPr>
            <a:spLocks noChangeArrowheads="1"/>
          </p:cNvSpPr>
          <p:nvPr/>
        </p:nvSpPr>
        <p:spPr bwMode="auto">
          <a:xfrm>
            <a:off x="5280025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3" name="Rectangle 69"/>
          <p:cNvSpPr>
            <a:spLocks noChangeArrowheads="1"/>
          </p:cNvSpPr>
          <p:nvPr/>
        </p:nvSpPr>
        <p:spPr bwMode="auto">
          <a:xfrm>
            <a:off x="5522913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4" name="Rectangle 70"/>
          <p:cNvSpPr>
            <a:spLocks noChangeArrowheads="1"/>
          </p:cNvSpPr>
          <p:nvPr/>
        </p:nvSpPr>
        <p:spPr bwMode="auto">
          <a:xfrm>
            <a:off x="5280025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5" name="Rectangle 71"/>
          <p:cNvSpPr>
            <a:spLocks noChangeArrowheads="1"/>
          </p:cNvSpPr>
          <p:nvPr/>
        </p:nvSpPr>
        <p:spPr bwMode="auto">
          <a:xfrm>
            <a:off x="5522913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6" name="Rectangle 72"/>
          <p:cNvSpPr>
            <a:spLocks noChangeArrowheads="1"/>
          </p:cNvSpPr>
          <p:nvPr/>
        </p:nvSpPr>
        <p:spPr bwMode="auto">
          <a:xfrm>
            <a:off x="5280025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7" name="Rectangle 73"/>
          <p:cNvSpPr>
            <a:spLocks noChangeArrowheads="1"/>
          </p:cNvSpPr>
          <p:nvPr/>
        </p:nvSpPr>
        <p:spPr bwMode="auto">
          <a:xfrm>
            <a:off x="5522913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8" name="Rectangle 74"/>
          <p:cNvSpPr>
            <a:spLocks noChangeArrowheads="1"/>
          </p:cNvSpPr>
          <p:nvPr/>
        </p:nvSpPr>
        <p:spPr bwMode="auto">
          <a:xfrm>
            <a:off x="5770563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19" name="Rectangle 75"/>
          <p:cNvSpPr>
            <a:spLocks noChangeArrowheads="1"/>
          </p:cNvSpPr>
          <p:nvPr/>
        </p:nvSpPr>
        <p:spPr bwMode="auto">
          <a:xfrm>
            <a:off x="5770563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0" name="Rectangle 76"/>
          <p:cNvSpPr>
            <a:spLocks noChangeArrowheads="1"/>
          </p:cNvSpPr>
          <p:nvPr/>
        </p:nvSpPr>
        <p:spPr bwMode="auto">
          <a:xfrm>
            <a:off x="5770563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1" name="Rectangle 77"/>
          <p:cNvSpPr>
            <a:spLocks noChangeArrowheads="1"/>
          </p:cNvSpPr>
          <p:nvPr/>
        </p:nvSpPr>
        <p:spPr bwMode="auto">
          <a:xfrm>
            <a:off x="6018213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2" name="Rectangle 78"/>
          <p:cNvSpPr>
            <a:spLocks noChangeArrowheads="1"/>
          </p:cNvSpPr>
          <p:nvPr/>
        </p:nvSpPr>
        <p:spPr bwMode="auto">
          <a:xfrm>
            <a:off x="6265863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3" name="Rectangle 79"/>
          <p:cNvSpPr>
            <a:spLocks noChangeArrowheads="1"/>
          </p:cNvSpPr>
          <p:nvPr/>
        </p:nvSpPr>
        <p:spPr bwMode="auto">
          <a:xfrm>
            <a:off x="6018213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4" name="Rectangle 80"/>
          <p:cNvSpPr>
            <a:spLocks noChangeArrowheads="1"/>
          </p:cNvSpPr>
          <p:nvPr/>
        </p:nvSpPr>
        <p:spPr bwMode="auto">
          <a:xfrm>
            <a:off x="6265863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5" name="Rectangle 81"/>
          <p:cNvSpPr>
            <a:spLocks noChangeArrowheads="1"/>
          </p:cNvSpPr>
          <p:nvPr/>
        </p:nvSpPr>
        <p:spPr bwMode="auto">
          <a:xfrm>
            <a:off x="6018213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6" name="Rectangle 82"/>
          <p:cNvSpPr>
            <a:spLocks noChangeArrowheads="1"/>
          </p:cNvSpPr>
          <p:nvPr/>
        </p:nvSpPr>
        <p:spPr bwMode="auto">
          <a:xfrm>
            <a:off x="6265863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7" name="Rectangle 83"/>
          <p:cNvSpPr>
            <a:spLocks noChangeArrowheads="1"/>
          </p:cNvSpPr>
          <p:nvPr/>
        </p:nvSpPr>
        <p:spPr bwMode="auto">
          <a:xfrm>
            <a:off x="6503988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8" name="Rectangle 84"/>
          <p:cNvSpPr>
            <a:spLocks noChangeArrowheads="1"/>
          </p:cNvSpPr>
          <p:nvPr/>
        </p:nvSpPr>
        <p:spPr bwMode="auto">
          <a:xfrm>
            <a:off x="6751638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29" name="Rectangle 85"/>
          <p:cNvSpPr>
            <a:spLocks noChangeArrowheads="1"/>
          </p:cNvSpPr>
          <p:nvPr/>
        </p:nvSpPr>
        <p:spPr bwMode="auto">
          <a:xfrm>
            <a:off x="6503988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0" name="Rectangle 86"/>
          <p:cNvSpPr>
            <a:spLocks noChangeArrowheads="1"/>
          </p:cNvSpPr>
          <p:nvPr/>
        </p:nvSpPr>
        <p:spPr bwMode="auto">
          <a:xfrm>
            <a:off x="6751638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1" name="Rectangle 87"/>
          <p:cNvSpPr>
            <a:spLocks noChangeArrowheads="1"/>
          </p:cNvSpPr>
          <p:nvPr/>
        </p:nvSpPr>
        <p:spPr bwMode="auto">
          <a:xfrm>
            <a:off x="6503988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2" name="Rectangle 88"/>
          <p:cNvSpPr>
            <a:spLocks noChangeArrowheads="1"/>
          </p:cNvSpPr>
          <p:nvPr/>
        </p:nvSpPr>
        <p:spPr bwMode="auto">
          <a:xfrm>
            <a:off x="6751638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3" name="Rectangle 89"/>
          <p:cNvSpPr>
            <a:spLocks noChangeArrowheads="1"/>
          </p:cNvSpPr>
          <p:nvPr/>
        </p:nvSpPr>
        <p:spPr bwMode="auto">
          <a:xfrm>
            <a:off x="6989763" y="4083050"/>
            <a:ext cx="247650" cy="33655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4" name="Rectangle 90"/>
          <p:cNvSpPr>
            <a:spLocks noChangeArrowheads="1"/>
          </p:cNvSpPr>
          <p:nvPr/>
        </p:nvSpPr>
        <p:spPr bwMode="auto">
          <a:xfrm>
            <a:off x="6989763" y="4768850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5" name="Rectangle 91"/>
          <p:cNvSpPr>
            <a:spLocks noChangeArrowheads="1"/>
          </p:cNvSpPr>
          <p:nvPr/>
        </p:nvSpPr>
        <p:spPr bwMode="auto">
          <a:xfrm>
            <a:off x="6989763" y="5111750"/>
            <a:ext cx="247650" cy="33655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6" name="Rectangle 92"/>
          <p:cNvSpPr>
            <a:spLocks noChangeArrowheads="1"/>
          </p:cNvSpPr>
          <p:nvPr/>
        </p:nvSpPr>
        <p:spPr bwMode="auto">
          <a:xfrm>
            <a:off x="1073150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7" name="Rectangle 93"/>
          <p:cNvSpPr>
            <a:spLocks noChangeArrowheads="1"/>
          </p:cNvSpPr>
          <p:nvPr/>
        </p:nvSpPr>
        <p:spPr bwMode="auto">
          <a:xfrm>
            <a:off x="1316038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8" name="Rectangle 94"/>
          <p:cNvSpPr>
            <a:spLocks noChangeArrowheads="1"/>
          </p:cNvSpPr>
          <p:nvPr/>
        </p:nvSpPr>
        <p:spPr bwMode="auto">
          <a:xfrm>
            <a:off x="1073150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39" name="Rectangle 95"/>
          <p:cNvSpPr>
            <a:spLocks noChangeArrowheads="1"/>
          </p:cNvSpPr>
          <p:nvPr/>
        </p:nvSpPr>
        <p:spPr bwMode="auto">
          <a:xfrm>
            <a:off x="1316038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0" name="Rectangle 96"/>
          <p:cNvSpPr>
            <a:spLocks noChangeArrowheads="1"/>
          </p:cNvSpPr>
          <p:nvPr/>
        </p:nvSpPr>
        <p:spPr bwMode="auto">
          <a:xfrm>
            <a:off x="157321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1" name="Rectangle 97"/>
          <p:cNvSpPr>
            <a:spLocks noChangeArrowheads="1"/>
          </p:cNvSpPr>
          <p:nvPr/>
        </p:nvSpPr>
        <p:spPr bwMode="auto">
          <a:xfrm>
            <a:off x="182086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2" name="Rectangle 98"/>
          <p:cNvSpPr>
            <a:spLocks noChangeArrowheads="1"/>
          </p:cNvSpPr>
          <p:nvPr/>
        </p:nvSpPr>
        <p:spPr bwMode="auto">
          <a:xfrm>
            <a:off x="157321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3" name="Rectangle 99"/>
          <p:cNvSpPr>
            <a:spLocks noChangeArrowheads="1"/>
          </p:cNvSpPr>
          <p:nvPr/>
        </p:nvSpPr>
        <p:spPr bwMode="auto">
          <a:xfrm>
            <a:off x="182086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4" name="Rectangle 100"/>
          <p:cNvSpPr>
            <a:spLocks noChangeArrowheads="1"/>
          </p:cNvSpPr>
          <p:nvPr/>
        </p:nvSpPr>
        <p:spPr bwMode="auto">
          <a:xfrm>
            <a:off x="206851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5" name="Rectangle 101"/>
          <p:cNvSpPr>
            <a:spLocks noChangeArrowheads="1"/>
          </p:cNvSpPr>
          <p:nvPr/>
        </p:nvSpPr>
        <p:spPr bwMode="auto">
          <a:xfrm>
            <a:off x="206851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6" name="Rectangle 102"/>
          <p:cNvSpPr>
            <a:spLocks noChangeArrowheads="1"/>
          </p:cNvSpPr>
          <p:nvPr/>
        </p:nvSpPr>
        <p:spPr bwMode="auto">
          <a:xfrm>
            <a:off x="231616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7" name="Rectangle 103"/>
          <p:cNvSpPr>
            <a:spLocks noChangeArrowheads="1"/>
          </p:cNvSpPr>
          <p:nvPr/>
        </p:nvSpPr>
        <p:spPr bwMode="auto">
          <a:xfrm>
            <a:off x="256381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8" name="Rectangle 104"/>
          <p:cNvSpPr>
            <a:spLocks noChangeArrowheads="1"/>
          </p:cNvSpPr>
          <p:nvPr/>
        </p:nvSpPr>
        <p:spPr bwMode="auto">
          <a:xfrm>
            <a:off x="231616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49" name="Rectangle 105"/>
          <p:cNvSpPr>
            <a:spLocks noChangeArrowheads="1"/>
          </p:cNvSpPr>
          <p:nvPr/>
        </p:nvSpPr>
        <p:spPr bwMode="auto">
          <a:xfrm>
            <a:off x="256381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0" name="Rectangle 106"/>
          <p:cNvSpPr>
            <a:spLocks noChangeArrowheads="1"/>
          </p:cNvSpPr>
          <p:nvPr/>
        </p:nvSpPr>
        <p:spPr bwMode="auto">
          <a:xfrm>
            <a:off x="281146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1" name="Rectangle 107"/>
          <p:cNvSpPr>
            <a:spLocks noChangeArrowheads="1"/>
          </p:cNvSpPr>
          <p:nvPr/>
        </p:nvSpPr>
        <p:spPr bwMode="auto">
          <a:xfrm>
            <a:off x="305911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2" name="Rectangle 108"/>
          <p:cNvSpPr>
            <a:spLocks noChangeArrowheads="1"/>
          </p:cNvSpPr>
          <p:nvPr/>
        </p:nvSpPr>
        <p:spPr bwMode="auto">
          <a:xfrm>
            <a:off x="281146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3" name="Rectangle 109"/>
          <p:cNvSpPr>
            <a:spLocks noChangeArrowheads="1"/>
          </p:cNvSpPr>
          <p:nvPr/>
        </p:nvSpPr>
        <p:spPr bwMode="auto">
          <a:xfrm>
            <a:off x="305911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4" name="Rectangle 110"/>
          <p:cNvSpPr>
            <a:spLocks noChangeArrowheads="1"/>
          </p:cNvSpPr>
          <p:nvPr/>
        </p:nvSpPr>
        <p:spPr bwMode="auto">
          <a:xfrm>
            <a:off x="3297238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5" name="Rectangle 111"/>
          <p:cNvSpPr>
            <a:spLocks noChangeArrowheads="1"/>
          </p:cNvSpPr>
          <p:nvPr/>
        </p:nvSpPr>
        <p:spPr bwMode="auto">
          <a:xfrm>
            <a:off x="3544888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6" name="Rectangle 112"/>
          <p:cNvSpPr>
            <a:spLocks noChangeArrowheads="1"/>
          </p:cNvSpPr>
          <p:nvPr/>
        </p:nvSpPr>
        <p:spPr bwMode="auto">
          <a:xfrm>
            <a:off x="3297238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7" name="Rectangle 113"/>
          <p:cNvSpPr>
            <a:spLocks noChangeArrowheads="1"/>
          </p:cNvSpPr>
          <p:nvPr/>
        </p:nvSpPr>
        <p:spPr bwMode="auto">
          <a:xfrm>
            <a:off x="3544888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8" name="Rectangle 114"/>
          <p:cNvSpPr>
            <a:spLocks noChangeArrowheads="1"/>
          </p:cNvSpPr>
          <p:nvPr/>
        </p:nvSpPr>
        <p:spPr bwMode="auto">
          <a:xfrm>
            <a:off x="378301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59" name="Rectangle 115"/>
          <p:cNvSpPr>
            <a:spLocks noChangeArrowheads="1"/>
          </p:cNvSpPr>
          <p:nvPr/>
        </p:nvSpPr>
        <p:spPr bwMode="auto">
          <a:xfrm>
            <a:off x="378301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60" name="Rectangle 116"/>
          <p:cNvSpPr>
            <a:spLocks noChangeArrowheads="1"/>
          </p:cNvSpPr>
          <p:nvPr/>
        </p:nvSpPr>
        <p:spPr bwMode="auto">
          <a:xfrm>
            <a:off x="403066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61" name="Rectangle 117"/>
          <p:cNvSpPr>
            <a:spLocks noChangeArrowheads="1"/>
          </p:cNvSpPr>
          <p:nvPr/>
        </p:nvSpPr>
        <p:spPr bwMode="auto">
          <a:xfrm>
            <a:off x="4278313" y="4765675"/>
            <a:ext cx="247650" cy="336550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62" name="Rectangle 118"/>
          <p:cNvSpPr>
            <a:spLocks noChangeArrowheads="1"/>
          </p:cNvSpPr>
          <p:nvPr/>
        </p:nvSpPr>
        <p:spPr bwMode="auto">
          <a:xfrm>
            <a:off x="403066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63" name="Rectangle 119"/>
          <p:cNvSpPr>
            <a:spLocks noChangeArrowheads="1"/>
          </p:cNvSpPr>
          <p:nvPr/>
        </p:nvSpPr>
        <p:spPr bwMode="auto">
          <a:xfrm>
            <a:off x="4278313" y="5108575"/>
            <a:ext cx="247650" cy="336550"/>
          </a:xfrm>
          <a:prstGeom prst="rect">
            <a:avLst/>
          </a:prstGeom>
          <a:solidFill>
            <a:srgbClr val="99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pic>
        <p:nvPicPr>
          <p:cNvPr id="12408" name="Picture 120" descr="clear_tabl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58" y="2710963"/>
            <a:ext cx="9144000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09" name="Oval 121"/>
          <p:cNvSpPr>
            <a:spLocks noChangeArrowheads="1"/>
          </p:cNvSpPr>
          <p:nvPr/>
        </p:nvSpPr>
        <p:spPr bwMode="auto">
          <a:xfrm>
            <a:off x="4771477" y="93663"/>
            <a:ext cx="2741612" cy="274161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8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66" name="Oval 122"/>
          <p:cNvSpPr>
            <a:spLocks noChangeArrowheads="1"/>
          </p:cNvSpPr>
          <p:nvPr/>
        </p:nvSpPr>
        <p:spPr bwMode="auto">
          <a:xfrm rot="668332">
            <a:off x="5746202" y="2617788"/>
            <a:ext cx="87312" cy="873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67" name="Oval 123"/>
          <p:cNvSpPr>
            <a:spLocks noChangeArrowheads="1"/>
          </p:cNvSpPr>
          <p:nvPr/>
        </p:nvSpPr>
        <p:spPr bwMode="auto">
          <a:xfrm rot="668332">
            <a:off x="5860502" y="2640013"/>
            <a:ext cx="87312" cy="88900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grpSp>
        <p:nvGrpSpPr>
          <p:cNvPr id="108668" name="Group 124"/>
          <p:cNvGrpSpPr>
            <a:grpSpLocks/>
          </p:cNvGrpSpPr>
          <p:nvPr/>
        </p:nvGrpSpPr>
        <p:grpSpPr bwMode="auto">
          <a:xfrm>
            <a:off x="4790527" y="88900"/>
            <a:ext cx="2701925" cy="2716213"/>
            <a:chOff x="1085" y="1488"/>
            <a:chExt cx="1702" cy="1711"/>
          </a:xfrm>
        </p:grpSpPr>
        <p:sp>
          <p:nvSpPr>
            <p:cNvPr id="12685" name="Oval 125"/>
            <p:cNvSpPr>
              <a:spLocks noChangeArrowheads="1"/>
            </p:cNvSpPr>
            <p:nvPr/>
          </p:nvSpPr>
          <p:spPr bwMode="auto">
            <a:xfrm>
              <a:off x="1085" y="1488"/>
              <a:ext cx="1702" cy="17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2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86" name="Text Box 126"/>
            <p:cNvSpPr txBox="1">
              <a:spLocks noChangeArrowheads="1"/>
            </p:cNvSpPr>
            <p:nvPr/>
          </p:nvSpPr>
          <p:spPr bwMode="auto">
            <a:xfrm>
              <a:off x="2634" y="2289"/>
              <a:ext cx="12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7</a:t>
              </a:r>
            </a:p>
          </p:txBody>
        </p:sp>
      </p:grpSp>
      <p:grpSp>
        <p:nvGrpSpPr>
          <p:cNvPr id="108671" name="Group 127"/>
          <p:cNvGrpSpPr>
            <a:grpSpLocks/>
          </p:cNvGrpSpPr>
          <p:nvPr/>
        </p:nvGrpSpPr>
        <p:grpSpPr bwMode="auto">
          <a:xfrm>
            <a:off x="5012777" y="311150"/>
            <a:ext cx="2259012" cy="2273300"/>
            <a:chOff x="1225" y="1628"/>
            <a:chExt cx="1423" cy="1432"/>
          </a:xfrm>
        </p:grpSpPr>
        <p:sp>
          <p:nvSpPr>
            <p:cNvPr id="12683" name="Oval 128"/>
            <p:cNvSpPr>
              <a:spLocks noChangeArrowheads="1"/>
            </p:cNvSpPr>
            <p:nvPr/>
          </p:nvSpPr>
          <p:spPr bwMode="auto">
            <a:xfrm>
              <a:off x="1225" y="1628"/>
              <a:ext cx="1423" cy="143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39998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84" name="Text Box 129"/>
            <p:cNvSpPr txBox="1">
              <a:spLocks noChangeArrowheads="1"/>
            </p:cNvSpPr>
            <p:nvPr/>
          </p:nvSpPr>
          <p:spPr bwMode="auto">
            <a:xfrm>
              <a:off x="2484" y="2289"/>
              <a:ext cx="12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6</a:t>
              </a:r>
            </a:p>
          </p:txBody>
        </p:sp>
      </p:grpSp>
      <p:grpSp>
        <p:nvGrpSpPr>
          <p:cNvPr id="108674" name="Group 130"/>
          <p:cNvGrpSpPr>
            <a:grpSpLocks/>
          </p:cNvGrpSpPr>
          <p:nvPr/>
        </p:nvGrpSpPr>
        <p:grpSpPr bwMode="auto">
          <a:xfrm>
            <a:off x="5215977" y="519113"/>
            <a:ext cx="1851025" cy="1857375"/>
            <a:chOff x="1353" y="1759"/>
            <a:chExt cx="1166" cy="1170"/>
          </a:xfrm>
        </p:grpSpPr>
        <p:sp>
          <p:nvSpPr>
            <p:cNvPr id="12681" name="Oval 131"/>
            <p:cNvSpPr>
              <a:spLocks noChangeArrowheads="1"/>
            </p:cNvSpPr>
            <p:nvPr/>
          </p:nvSpPr>
          <p:spPr bwMode="auto">
            <a:xfrm>
              <a:off x="1353" y="1759"/>
              <a:ext cx="1166" cy="117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5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82" name="Text Box 132"/>
            <p:cNvSpPr txBox="1">
              <a:spLocks noChangeArrowheads="1"/>
            </p:cNvSpPr>
            <p:nvPr/>
          </p:nvSpPr>
          <p:spPr bwMode="auto">
            <a:xfrm>
              <a:off x="2369" y="2289"/>
              <a:ext cx="1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5</a:t>
              </a:r>
            </a:p>
          </p:txBody>
        </p:sp>
      </p:grpSp>
      <p:grpSp>
        <p:nvGrpSpPr>
          <p:cNvPr id="108677" name="Group 133"/>
          <p:cNvGrpSpPr>
            <a:grpSpLocks/>
          </p:cNvGrpSpPr>
          <p:nvPr/>
        </p:nvGrpSpPr>
        <p:grpSpPr bwMode="auto">
          <a:xfrm>
            <a:off x="5379489" y="679450"/>
            <a:ext cx="1524000" cy="1535113"/>
            <a:chOff x="1456" y="1860"/>
            <a:chExt cx="960" cy="967"/>
          </a:xfrm>
        </p:grpSpPr>
        <p:sp>
          <p:nvSpPr>
            <p:cNvPr id="12679" name="Oval 134"/>
            <p:cNvSpPr>
              <a:spLocks noChangeArrowheads="1"/>
            </p:cNvSpPr>
            <p:nvPr/>
          </p:nvSpPr>
          <p:spPr bwMode="auto">
            <a:xfrm>
              <a:off x="1456" y="1860"/>
              <a:ext cx="960" cy="967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60001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80" name="Text Box 135"/>
            <p:cNvSpPr txBox="1">
              <a:spLocks noChangeArrowheads="1"/>
            </p:cNvSpPr>
            <p:nvPr/>
          </p:nvSpPr>
          <p:spPr bwMode="auto">
            <a:xfrm>
              <a:off x="2268" y="2289"/>
              <a:ext cx="12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4</a:t>
              </a:r>
            </a:p>
          </p:txBody>
        </p:sp>
      </p:grpSp>
      <p:grpSp>
        <p:nvGrpSpPr>
          <p:cNvPr id="108680" name="Group 136"/>
          <p:cNvGrpSpPr>
            <a:grpSpLocks/>
          </p:cNvGrpSpPr>
          <p:nvPr/>
        </p:nvGrpSpPr>
        <p:grpSpPr bwMode="auto">
          <a:xfrm>
            <a:off x="5547764" y="852488"/>
            <a:ext cx="1185863" cy="1189037"/>
            <a:chOff x="1562" y="1969"/>
            <a:chExt cx="747" cy="749"/>
          </a:xfrm>
        </p:grpSpPr>
        <p:sp>
          <p:nvSpPr>
            <p:cNvPr id="12677" name="Oval 137"/>
            <p:cNvSpPr>
              <a:spLocks noChangeArrowheads="1"/>
            </p:cNvSpPr>
            <p:nvPr/>
          </p:nvSpPr>
          <p:spPr bwMode="auto">
            <a:xfrm>
              <a:off x="1562" y="1969"/>
              <a:ext cx="747" cy="74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7000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78" name="Text Box 138"/>
            <p:cNvSpPr txBox="1">
              <a:spLocks noChangeArrowheads="1"/>
            </p:cNvSpPr>
            <p:nvPr/>
          </p:nvSpPr>
          <p:spPr bwMode="auto">
            <a:xfrm>
              <a:off x="2159" y="2289"/>
              <a:ext cx="12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3</a:t>
              </a:r>
            </a:p>
          </p:txBody>
        </p:sp>
      </p:grpSp>
      <p:grpSp>
        <p:nvGrpSpPr>
          <p:cNvPr id="108683" name="Group 139"/>
          <p:cNvGrpSpPr>
            <a:grpSpLocks/>
          </p:cNvGrpSpPr>
          <p:nvPr/>
        </p:nvGrpSpPr>
        <p:grpSpPr bwMode="auto">
          <a:xfrm>
            <a:off x="5696989" y="1000125"/>
            <a:ext cx="889000" cy="893763"/>
            <a:chOff x="1656" y="2062"/>
            <a:chExt cx="560" cy="563"/>
          </a:xfrm>
        </p:grpSpPr>
        <p:sp>
          <p:nvSpPr>
            <p:cNvPr id="12675" name="Oval 140"/>
            <p:cNvSpPr>
              <a:spLocks noChangeArrowheads="1"/>
            </p:cNvSpPr>
            <p:nvPr/>
          </p:nvSpPr>
          <p:spPr bwMode="auto">
            <a:xfrm>
              <a:off x="1656" y="2062"/>
              <a:ext cx="560" cy="56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0099">
                    <a:alpha val="79999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76" name="Text Box 141"/>
            <p:cNvSpPr txBox="1">
              <a:spLocks noChangeArrowheads="1"/>
            </p:cNvSpPr>
            <p:nvPr/>
          </p:nvSpPr>
          <p:spPr bwMode="auto">
            <a:xfrm>
              <a:off x="2064" y="2289"/>
              <a:ext cx="1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2</a:t>
              </a:r>
            </a:p>
          </p:txBody>
        </p:sp>
      </p:grpSp>
      <p:grpSp>
        <p:nvGrpSpPr>
          <p:cNvPr id="12418" name="Group 142"/>
          <p:cNvGrpSpPr>
            <a:grpSpLocks/>
          </p:cNvGrpSpPr>
          <p:nvPr/>
        </p:nvGrpSpPr>
        <p:grpSpPr bwMode="auto">
          <a:xfrm>
            <a:off x="6016077" y="1327150"/>
            <a:ext cx="250825" cy="239713"/>
            <a:chOff x="1857" y="2268"/>
            <a:chExt cx="158" cy="151"/>
          </a:xfrm>
        </p:grpSpPr>
        <p:sp>
          <p:nvSpPr>
            <p:cNvPr id="12667" name="Oval 143"/>
            <p:cNvSpPr>
              <a:spLocks noChangeArrowheads="1"/>
            </p:cNvSpPr>
            <p:nvPr/>
          </p:nvSpPr>
          <p:spPr bwMode="auto">
            <a:xfrm>
              <a:off x="1909" y="2268"/>
              <a:ext cx="72" cy="71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68" name="Oval 144"/>
            <p:cNvSpPr>
              <a:spLocks noChangeArrowheads="1"/>
            </p:cNvSpPr>
            <p:nvPr/>
          </p:nvSpPr>
          <p:spPr bwMode="auto">
            <a:xfrm>
              <a:off x="1892" y="2348"/>
              <a:ext cx="72" cy="7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69" name="Oval 145"/>
            <p:cNvSpPr>
              <a:spLocks noChangeArrowheads="1"/>
            </p:cNvSpPr>
            <p:nvPr/>
          </p:nvSpPr>
          <p:spPr bwMode="auto">
            <a:xfrm flipV="1">
              <a:off x="1857" y="2304"/>
              <a:ext cx="72" cy="7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70" name="Oval 146"/>
            <p:cNvSpPr>
              <a:spLocks noChangeArrowheads="1"/>
            </p:cNvSpPr>
            <p:nvPr/>
          </p:nvSpPr>
          <p:spPr bwMode="auto">
            <a:xfrm flipV="1">
              <a:off x="1943" y="2316"/>
              <a:ext cx="72" cy="71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71" name="Oval 147"/>
            <p:cNvSpPr>
              <a:spLocks noChangeArrowheads="1"/>
            </p:cNvSpPr>
            <p:nvPr/>
          </p:nvSpPr>
          <p:spPr bwMode="auto">
            <a:xfrm rot="7123638">
              <a:off x="1928" y="2330"/>
              <a:ext cx="71" cy="72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72" name="Oval 148"/>
            <p:cNvSpPr>
              <a:spLocks noChangeArrowheads="1"/>
            </p:cNvSpPr>
            <p:nvPr/>
          </p:nvSpPr>
          <p:spPr bwMode="auto">
            <a:xfrm rot="7123638">
              <a:off x="1884" y="2286"/>
              <a:ext cx="72" cy="72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73" name="Oval 149"/>
            <p:cNvSpPr>
              <a:spLocks noChangeArrowheads="1"/>
            </p:cNvSpPr>
            <p:nvPr/>
          </p:nvSpPr>
          <p:spPr bwMode="auto">
            <a:xfrm rot="7123638" flipV="1">
              <a:off x="1925" y="2280"/>
              <a:ext cx="71" cy="71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74" name="Oval 150"/>
            <p:cNvSpPr>
              <a:spLocks noChangeArrowheads="1"/>
            </p:cNvSpPr>
            <p:nvPr/>
          </p:nvSpPr>
          <p:spPr bwMode="auto">
            <a:xfrm rot="7123638" flipV="1">
              <a:off x="1884" y="2333"/>
              <a:ext cx="71" cy="72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grpSp>
        <p:nvGrpSpPr>
          <p:cNvPr id="108695" name="Group 151"/>
          <p:cNvGrpSpPr>
            <a:grpSpLocks/>
          </p:cNvGrpSpPr>
          <p:nvPr/>
        </p:nvGrpSpPr>
        <p:grpSpPr bwMode="auto">
          <a:xfrm>
            <a:off x="5843039" y="1149350"/>
            <a:ext cx="596900" cy="596900"/>
            <a:chOff x="1748" y="2156"/>
            <a:chExt cx="376" cy="376"/>
          </a:xfrm>
        </p:grpSpPr>
        <p:sp>
          <p:nvSpPr>
            <p:cNvPr id="12665" name="Oval 152"/>
            <p:cNvSpPr>
              <a:spLocks noChangeArrowheads="1"/>
            </p:cNvSpPr>
            <p:nvPr/>
          </p:nvSpPr>
          <p:spPr bwMode="auto">
            <a:xfrm>
              <a:off x="1748" y="2156"/>
              <a:ext cx="376" cy="376"/>
            </a:xfrm>
            <a:prstGeom prst="ellipse">
              <a:avLst/>
            </a:prstGeom>
            <a:gradFill rotWithShape="0">
              <a:gsLst>
                <a:gs pos="0">
                  <a:schemeClr val="bg1">
                    <a:alpha val="50000"/>
                  </a:schemeClr>
                </a:gs>
                <a:gs pos="100000">
                  <a:srgbClr val="000099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cap="rnd">
                  <a:solidFill>
                    <a:schemeClr val="bg1"/>
                  </a:solidFill>
                  <a:prstDash val="sysDot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66" name="Text Box 153"/>
            <p:cNvSpPr txBox="1">
              <a:spLocks noChangeArrowheads="1"/>
            </p:cNvSpPr>
            <p:nvPr/>
          </p:nvSpPr>
          <p:spPr bwMode="auto">
            <a:xfrm>
              <a:off x="1961" y="2289"/>
              <a:ext cx="12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/>
                <a:t>1</a:t>
              </a:r>
            </a:p>
          </p:txBody>
        </p:sp>
      </p:grpSp>
      <p:sp>
        <p:nvSpPr>
          <p:cNvPr id="108698" name="Oval 154"/>
          <p:cNvSpPr>
            <a:spLocks noChangeArrowheads="1"/>
          </p:cNvSpPr>
          <p:nvPr/>
        </p:nvSpPr>
        <p:spPr bwMode="auto">
          <a:xfrm>
            <a:off x="6104977" y="1198563"/>
            <a:ext cx="87312" cy="87312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699" name="Oval 155"/>
          <p:cNvSpPr>
            <a:spLocks noChangeArrowheads="1"/>
          </p:cNvSpPr>
          <p:nvPr/>
        </p:nvSpPr>
        <p:spPr bwMode="auto">
          <a:xfrm>
            <a:off x="6104977" y="1608138"/>
            <a:ext cx="87312" cy="87312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0" name="Oval 156"/>
          <p:cNvSpPr>
            <a:spLocks noChangeArrowheads="1"/>
          </p:cNvSpPr>
          <p:nvPr/>
        </p:nvSpPr>
        <p:spPr bwMode="auto">
          <a:xfrm>
            <a:off x="6043064" y="1041400"/>
            <a:ext cx="88900" cy="889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1" name="Oval 157"/>
          <p:cNvSpPr>
            <a:spLocks noChangeArrowheads="1"/>
          </p:cNvSpPr>
          <p:nvPr/>
        </p:nvSpPr>
        <p:spPr bwMode="auto">
          <a:xfrm>
            <a:off x="6160539" y="1041400"/>
            <a:ext cx="88900" cy="889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2" name="Oval 158"/>
          <p:cNvSpPr>
            <a:spLocks noChangeArrowheads="1"/>
          </p:cNvSpPr>
          <p:nvPr/>
        </p:nvSpPr>
        <p:spPr bwMode="auto">
          <a:xfrm>
            <a:off x="6043064" y="1763713"/>
            <a:ext cx="88900" cy="873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3" name="Oval 159"/>
          <p:cNvSpPr>
            <a:spLocks noChangeArrowheads="1"/>
          </p:cNvSpPr>
          <p:nvPr/>
        </p:nvSpPr>
        <p:spPr bwMode="auto">
          <a:xfrm>
            <a:off x="6160539" y="1763713"/>
            <a:ext cx="88900" cy="873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4" name="Oval 160"/>
          <p:cNvSpPr>
            <a:spLocks noChangeArrowheads="1"/>
          </p:cNvSpPr>
          <p:nvPr/>
        </p:nvSpPr>
        <p:spPr bwMode="auto">
          <a:xfrm rot="5400000">
            <a:off x="6465339" y="1352551"/>
            <a:ext cx="85725" cy="889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5" name="Oval 161"/>
          <p:cNvSpPr>
            <a:spLocks noChangeArrowheads="1"/>
          </p:cNvSpPr>
          <p:nvPr/>
        </p:nvSpPr>
        <p:spPr bwMode="auto">
          <a:xfrm rot="5400000">
            <a:off x="6464546" y="1467644"/>
            <a:ext cx="87312" cy="889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6" name="Oval 162"/>
          <p:cNvSpPr>
            <a:spLocks noChangeArrowheads="1"/>
          </p:cNvSpPr>
          <p:nvPr/>
        </p:nvSpPr>
        <p:spPr bwMode="auto">
          <a:xfrm rot="5400000">
            <a:off x="5743820" y="1353345"/>
            <a:ext cx="85725" cy="873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7" name="Oval 163"/>
          <p:cNvSpPr>
            <a:spLocks noChangeArrowheads="1"/>
          </p:cNvSpPr>
          <p:nvPr/>
        </p:nvSpPr>
        <p:spPr bwMode="auto">
          <a:xfrm rot="5400000">
            <a:off x="5743027" y="1468438"/>
            <a:ext cx="87312" cy="873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8" name="Oval 164"/>
          <p:cNvSpPr>
            <a:spLocks noChangeArrowheads="1"/>
          </p:cNvSpPr>
          <p:nvPr/>
        </p:nvSpPr>
        <p:spPr bwMode="auto">
          <a:xfrm rot="-2700000">
            <a:off x="6511377" y="1751013"/>
            <a:ext cx="87312" cy="87312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09" name="Oval 165"/>
          <p:cNvSpPr>
            <a:spLocks noChangeArrowheads="1"/>
          </p:cNvSpPr>
          <p:nvPr/>
        </p:nvSpPr>
        <p:spPr bwMode="auto">
          <a:xfrm rot="-2700000">
            <a:off x="6574877" y="1668463"/>
            <a:ext cx="87312" cy="87312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0" name="Oval 166"/>
          <p:cNvSpPr>
            <a:spLocks noChangeArrowheads="1"/>
          </p:cNvSpPr>
          <p:nvPr/>
        </p:nvSpPr>
        <p:spPr bwMode="auto">
          <a:xfrm rot="2700000" flipH="1">
            <a:off x="6493914" y="1074738"/>
            <a:ext cx="87313" cy="87312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1" name="Oval 167"/>
          <p:cNvSpPr>
            <a:spLocks noChangeArrowheads="1"/>
          </p:cNvSpPr>
          <p:nvPr/>
        </p:nvSpPr>
        <p:spPr bwMode="auto">
          <a:xfrm rot="2700000" flipH="1">
            <a:off x="6412952" y="993775"/>
            <a:ext cx="85725" cy="87313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2" name="Oval 168"/>
          <p:cNvSpPr>
            <a:spLocks noChangeArrowheads="1"/>
          </p:cNvSpPr>
          <p:nvPr/>
        </p:nvSpPr>
        <p:spPr bwMode="auto">
          <a:xfrm rot="2700000" flipH="1">
            <a:off x="5911302" y="1897063"/>
            <a:ext cx="87312" cy="87312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3" name="Oval 169"/>
          <p:cNvSpPr>
            <a:spLocks noChangeArrowheads="1"/>
          </p:cNvSpPr>
          <p:nvPr/>
        </p:nvSpPr>
        <p:spPr bwMode="auto">
          <a:xfrm rot="2700000" flipH="1">
            <a:off x="5793827" y="1833563"/>
            <a:ext cx="87312" cy="88900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4" name="Oval 170"/>
          <p:cNvSpPr>
            <a:spLocks noChangeArrowheads="1"/>
          </p:cNvSpPr>
          <p:nvPr/>
        </p:nvSpPr>
        <p:spPr bwMode="auto">
          <a:xfrm rot="-2700000">
            <a:off x="5739852" y="1035050"/>
            <a:ext cx="87312" cy="87313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5" name="Oval 171"/>
          <p:cNvSpPr>
            <a:spLocks noChangeArrowheads="1"/>
          </p:cNvSpPr>
          <p:nvPr/>
        </p:nvSpPr>
        <p:spPr bwMode="auto">
          <a:xfrm rot="-2700000">
            <a:off x="5822402" y="954088"/>
            <a:ext cx="87312" cy="85725"/>
          </a:xfrm>
          <a:prstGeom prst="ellipse">
            <a:avLst/>
          </a:prstGeom>
          <a:solidFill>
            <a:srgbClr val="00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6" name="Oval 172"/>
          <p:cNvSpPr>
            <a:spLocks noChangeArrowheads="1"/>
          </p:cNvSpPr>
          <p:nvPr/>
        </p:nvSpPr>
        <p:spPr bwMode="auto">
          <a:xfrm rot="6893201">
            <a:off x="7028107" y="1942307"/>
            <a:ext cx="87313" cy="889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7" name="Oval 173"/>
          <p:cNvSpPr>
            <a:spLocks noChangeArrowheads="1"/>
          </p:cNvSpPr>
          <p:nvPr/>
        </p:nvSpPr>
        <p:spPr bwMode="auto">
          <a:xfrm rot="6893201">
            <a:off x="6951115" y="2049462"/>
            <a:ext cx="87312" cy="87313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8" name="Oval 174"/>
          <p:cNvSpPr>
            <a:spLocks noChangeArrowheads="1"/>
          </p:cNvSpPr>
          <p:nvPr/>
        </p:nvSpPr>
        <p:spPr bwMode="auto">
          <a:xfrm rot="-1366908">
            <a:off x="6409777" y="2393950"/>
            <a:ext cx="87312" cy="87313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19" name="Oval 175"/>
          <p:cNvSpPr>
            <a:spLocks noChangeArrowheads="1"/>
          </p:cNvSpPr>
          <p:nvPr/>
        </p:nvSpPr>
        <p:spPr bwMode="auto">
          <a:xfrm rot="-1366908">
            <a:off x="6516139" y="2347913"/>
            <a:ext cx="87313" cy="87312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0" name="Oval 176"/>
          <p:cNvSpPr>
            <a:spLocks noChangeArrowheads="1"/>
          </p:cNvSpPr>
          <p:nvPr/>
        </p:nvSpPr>
        <p:spPr bwMode="auto">
          <a:xfrm rot="1551752">
            <a:off x="5701752" y="2368550"/>
            <a:ext cx="88900" cy="87313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1" name="Oval 177"/>
          <p:cNvSpPr>
            <a:spLocks noChangeArrowheads="1"/>
          </p:cNvSpPr>
          <p:nvPr/>
        </p:nvSpPr>
        <p:spPr bwMode="auto">
          <a:xfrm rot="1551752">
            <a:off x="5814464" y="2413000"/>
            <a:ext cx="88900" cy="87313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2" name="Oval 178"/>
          <p:cNvSpPr>
            <a:spLocks noChangeArrowheads="1"/>
          </p:cNvSpPr>
          <p:nvPr/>
        </p:nvSpPr>
        <p:spPr bwMode="auto">
          <a:xfrm rot="5833092">
            <a:off x="5059608" y="1267619"/>
            <a:ext cx="85725" cy="87313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3" name="Oval 179"/>
          <p:cNvSpPr>
            <a:spLocks noChangeArrowheads="1"/>
          </p:cNvSpPr>
          <p:nvPr/>
        </p:nvSpPr>
        <p:spPr bwMode="auto">
          <a:xfrm rot="5833092">
            <a:off x="5073101" y="1397001"/>
            <a:ext cx="87313" cy="87312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4" name="Oval 180"/>
          <p:cNvSpPr>
            <a:spLocks noChangeArrowheads="1"/>
          </p:cNvSpPr>
          <p:nvPr/>
        </p:nvSpPr>
        <p:spPr bwMode="auto">
          <a:xfrm rot="2233092">
            <a:off x="6649489" y="511175"/>
            <a:ext cx="88900" cy="85725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5" name="Oval 181"/>
          <p:cNvSpPr>
            <a:spLocks noChangeArrowheads="1"/>
          </p:cNvSpPr>
          <p:nvPr/>
        </p:nvSpPr>
        <p:spPr bwMode="auto">
          <a:xfrm rot="2233092">
            <a:off x="6778077" y="582613"/>
            <a:ext cx="87312" cy="85725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6" name="Oval 182"/>
          <p:cNvSpPr>
            <a:spLocks noChangeArrowheads="1"/>
          </p:cNvSpPr>
          <p:nvPr/>
        </p:nvSpPr>
        <p:spPr bwMode="auto">
          <a:xfrm rot="2700000" flipH="1">
            <a:off x="5281064" y="2066925"/>
            <a:ext cx="87313" cy="87313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7" name="Oval 183"/>
          <p:cNvSpPr>
            <a:spLocks noChangeArrowheads="1"/>
          </p:cNvSpPr>
          <p:nvPr/>
        </p:nvSpPr>
        <p:spPr bwMode="auto">
          <a:xfrm rot="2700000" flipH="1">
            <a:off x="5204864" y="1962150"/>
            <a:ext cx="87313" cy="88900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8" name="Oval 184"/>
          <p:cNvSpPr>
            <a:spLocks noChangeArrowheads="1"/>
          </p:cNvSpPr>
          <p:nvPr/>
        </p:nvSpPr>
        <p:spPr bwMode="auto">
          <a:xfrm rot="-3600000">
            <a:off x="5245345" y="840582"/>
            <a:ext cx="87313" cy="889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29" name="Oval 185"/>
          <p:cNvSpPr>
            <a:spLocks noChangeArrowheads="1"/>
          </p:cNvSpPr>
          <p:nvPr/>
        </p:nvSpPr>
        <p:spPr bwMode="auto">
          <a:xfrm rot="-3600000">
            <a:off x="5303289" y="739775"/>
            <a:ext cx="87313" cy="87313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0" name="Oval 186"/>
          <p:cNvSpPr>
            <a:spLocks noChangeArrowheads="1"/>
          </p:cNvSpPr>
          <p:nvPr/>
        </p:nvSpPr>
        <p:spPr bwMode="auto">
          <a:xfrm rot="-1348137">
            <a:off x="5916064" y="360363"/>
            <a:ext cx="87313" cy="87312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1" name="Oval 187"/>
          <p:cNvSpPr>
            <a:spLocks noChangeArrowheads="1"/>
          </p:cNvSpPr>
          <p:nvPr/>
        </p:nvSpPr>
        <p:spPr bwMode="auto">
          <a:xfrm rot="-1348137">
            <a:off x="6054177" y="344488"/>
            <a:ext cx="87312" cy="87312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2" name="Oval 188"/>
          <p:cNvSpPr>
            <a:spLocks noChangeArrowheads="1"/>
          </p:cNvSpPr>
          <p:nvPr/>
        </p:nvSpPr>
        <p:spPr bwMode="auto">
          <a:xfrm rot="4202989" flipH="1">
            <a:off x="7127327" y="1262063"/>
            <a:ext cx="87312" cy="87312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3" name="Oval 189"/>
          <p:cNvSpPr>
            <a:spLocks noChangeArrowheads="1"/>
          </p:cNvSpPr>
          <p:nvPr/>
        </p:nvSpPr>
        <p:spPr bwMode="auto">
          <a:xfrm rot="4202989" flipH="1">
            <a:off x="7115420" y="1137444"/>
            <a:ext cx="87313" cy="85725"/>
          </a:xfrm>
          <a:prstGeom prst="ellipse">
            <a:avLst/>
          </a:prstGeom>
          <a:solidFill>
            <a:srgbClr val="CC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4" name="Oval 190"/>
          <p:cNvSpPr>
            <a:spLocks noChangeArrowheads="1"/>
          </p:cNvSpPr>
          <p:nvPr/>
        </p:nvSpPr>
        <p:spPr bwMode="auto">
          <a:xfrm rot="7561534">
            <a:off x="7358308" y="1559719"/>
            <a:ext cx="88900" cy="873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5" name="Oval 191"/>
          <p:cNvSpPr>
            <a:spLocks noChangeArrowheads="1"/>
          </p:cNvSpPr>
          <p:nvPr/>
        </p:nvSpPr>
        <p:spPr bwMode="auto">
          <a:xfrm rot="7561534">
            <a:off x="7333701" y="1676401"/>
            <a:ext cx="87313" cy="873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6" name="Oval 192"/>
          <p:cNvSpPr>
            <a:spLocks noChangeArrowheads="1"/>
          </p:cNvSpPr>
          <p:nvPr/>
        </p:nvSpPr>
        <p:spPr bwMode="auto">
          <a:xfrm rot="1100148">
            <a:off x="6435177" y="173038"/>
            <a:ext cx="88900" cy="873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7" name="Oval 193"/>
          <p:cNvSpPr>
            <a:spLocks noChangeArrowheads="1"/>
          </p:cNvSpPr>
          <p:nvPr/>
        </p:nvSpPr>
        <p:spPr bwMode="auto">
          <a:xfrm rot="1100148">
            <a:off x="6546302" y="209550"/>
            <a:ext cx="87312" cy="87313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8" name="Oval 194"/>
          <p:cNvSpPr>
            <a:spLocks noChangeArrowheads="1"/>
          </p:cNvSpPr>
          <p:nvPr/>
        </p:nvSpPr>
        <p:spPr bwMode="auto">
          <a:xfrm rot="5178261" flipH="1">
            <a:off x="4831801" y="1330326"/>
            <a:ext cx="87313" cy="873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39" name="Oval 195"/>
          <p:cNvSpPr>
            <a:spLocks noChangeArrowheads="1"/>
          </p:cNvSpPr>
          <p:nvPr/>
        </p:nvSpPr>
        <p:spPr bwMode="auto">
          <a:xfrm rot="5178261" flipH="1">
            <a:off x="4844501" y="1216026"/>
            <a:ext cx="87313" cy="8731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0" name="Oval 196"/>
          <p:cNvSpPr>
            <a:spLocks noChangeArrowheads="1"/>
          </p:cNvSpPr>
          <p:nvPr/>
        </p:nvSpPr>
        <p:spPr bwMode="auto">
          <a:xfrm rot="2700000" flipH="1">
            <a:off x="6630439" y="1382713"/>
            <a:ext cx="87313" cy="8731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1" name="Oval 197"/>
          <p:cNvSpPr>
            <a:spLocks noChangeArrowheads="1"/>
          </p:cNvSpPr>
          <p:nvPr/>
        </p:nvSpPr>
        <p:spPr bwMode="auto">
          <a:xfrm rot="2700000" flipH="1">
            <a:off x="6612977" y="1257300"/>
            <a:ext cx="85725" cy="8731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2" name="Oval 198"/>
          <p:cNvSpPr>
            <a:spLocks noChangeArrowheads="1"/>
          </p:cNvSpPr>
          <p:nvPr/>
        </p:nvSpPr>
        <p:spPr bwMode="auto">
          <a:xfrm rot="2700000" flipH="1">
            <a:off x="6331989" y="1885950"/>
            <a:ext cx="88900" cy="8731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3" name="Oval 199"/>
          <p:cNvSpPr>
            <a:spLocks noChangeArrowheads="1"/>
          </p:cNvSpPr>
          <p:nvPr/>
        </p:nvSpPr>
        <p:spPr bwMode="auto">
          <a:xfrm rot="2700000" flipH="1">
            <a:off x="6206577" y="1930400"/>
            <a:ext cx="87312" cy="8731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4" name="Oval 200"/>
          <p:cNvSpPr>
            <a:spLocks noChangeArrowheads="1"/>
          </p:cNvSpPr>
          <p:nvPr/>
        </p:nvSpPr>
        <p:spPr bwMode="auto">
          <a:xfrm rot="2700000" flipH="1">
            <a:off x="5627139" y="1633538"/>
            <a:ext cx="85725" cy="8731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5" name="Oval 201"/>
          <p:cNvSpPr>
            <a:spLocks noChangeArrowheads="1"/>
          </p:cNvSpPr>
          <p:nvPr/>
        </p:nvSpPr>
        <p:spPr bwMode="auto">
          <a:xfrm rot="2700000" flipH="1">
            <a:off x="5589039" y="1525588"/>
            <a:ext cx="87313" cy="8731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6" name="Oval 202"/>
          <p:cNvSpPr>
            <a:spLocks noChangeArrowheads="1"/>
          </p:cNvSpPr>
          <p:nvPr/>
        </p:nvSpPr>
        <p:spPr bwMode="auto">
          <a:xfrm rot="2700000" flipH="1">
            <a:off x="6192289" y="876300"/>
            <a:ext cx="87313" cy="8731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7" name="Oval 203"/>
          <p:cNvSpPr>
            <a:spLocks noChangeArrowheads="1"/>
          </p:cNvSpPr>
          <p:nvPr/>
        </p:nvSpPr>
        <p:spPr bwMode="auto">
          <a:xfrm rot="2700000" flipH="1">
            <a:off x="6074814" y="874713"/>
            <a:ext cx="87313" cy="889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8" name="Oval 204"/>
          <p:cNvSpPr>
            <a:spLocks noChangeArrowheads="1"/>
          </p:cNvSpPr>
          <p:nvPr/>
        </p:nvSpPr>
        <p:spPr bwMode="auto">
          <a:xfrm rot="2700000" flipH="1">
            <a:off x="5579514" y="1317625"/>
            <a:ext cx="87313" cy="87313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49" name="Oval 205"/>
          <p:cNvSpPr>
            <a:spLocks noChangeArrowheads="1"/>
          </p:cNvSpPr>
          <p:nvPr/>
        </p:nvSpPr>
        <p:spPr bwMode="auto">
          <a:xfrm rot="2700000" flipH="1">
            <a:off x="5604914" y="1182688"/>
            <a:ext cx="88900" cy="87312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0" name="Oval 206"/>
          <p:cNvSpPr>
            <a:spLocks noChangeArrowheads="1"/>
          </p:cNvSpPr>
          <p:nvPr/>
        </p:nvSpPr>
        <p:spPr bwMode="auto">
          <a:xfrm rot="-1800000">
            <a:off x="5792239" y="768350"/>
            <a:ext cx="87313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1" name="Oval 207"/>
          <p:cNvSpPr>
            <a:spLocks noChangeArrowheads="1"/>
          </p:cNvSpPr>
          <p:nvPr/>
        </p:nvSpPr>
        <p:spPr bwMode="auto">
          <a:xfrm rot="-1800000">
            <a:off x="5897014" y="725488"/>
            <a:ext cx="87313" cy="889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2" name="Oval 208"/>
          <p:cNvSpPr>
            <a:spLocks noChangeArrowheads="1"/>
          </p:cNvSpPr>
          <p:nvPr/>
        </p:nvSpPr>
        <p:spPr bwMode="auto">
          <a:xfrm rot="900000">
            <a:off x="6057352" y="704850"/>
            <a:ext cx="88900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3" name="Oval 209"/>
          <p:cNvSpPr>
            <a:spLocks noChangeArrowheads="1"/>
          </p:cNvSpPr>
          <p:nvPr/>
        </p:nvSpPr>
        <p:spPr bwMode="auto">
          <a:xfrm rot="900000">
            <a:off x="6185939" y="708025"/>
            <a:ext cx="88900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4" name="Oval 210"/>
          <p:cNvSpPr>
            <a:spLocks noChangeArrowheads="1"/>
          </p:cNvSpPr>
          <p:nvPr/>
        </p:nvSpPr>
        <p:spPr bwMode="auto">
          <a:xfrm rot="6300000">
            <a:off x="6571701" y="898526"/>
            <a:ext cx="87313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5" name="Oval 211"/>
          <p:cNvSpPr>
            <a:spLocks noChangeArrowheads="1"/>
          </p:cNvSpPr>
          <p:nvPr/>
        </p:nvSpPr>
        <p:spPr bwMode="auto">
          <a:xfrm rot="6300000">
            <a:off x="6660602" y="989013"/>
            <a:ext cx="87312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6" name="Oval 212"/>
          <p:cNvSpPr>
            <a:spLocks noChangeArrowheads="1"/>
          </p:cNvSpPr>
          <p:nvPr/>
        </p:nvSpPr>
        <p:spPr bwMode="auto">
          <a:xfrm rot="4500000">
            <a:off x="5496171" y="1050131"/>
            <a:ext cx="88900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7" name="Oval 213"/>
          <p:cNvSpPr>
            <a:spLocks noChangeArrowheads="1"/>
          </p:cNvSpPr>
          <p:nvPr/>
        </p:nvSpPr>
        <p:spPr bwMode="auto">
          <a:xfrm rot="4500000">
            <a:off x="5443784" y="1154906"/>
            <a:ext cx="87312" cy="85725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8" name="Oval 214"/>
          <p:cNvSpPr>
            <a:spLocks noChangeArrowheads="1"/>
          </p:cNvSpPr>
          <p:nvPr/>
        </p:nvSpPr>
        <p:spPr bwMode="auto">
          <a:xfrm rot="3600000" flipH="1">
            <a:off x="6451846" y="800894"/>
            <a:ext cx="87312" cy="8890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59" name="Oval 215"/>
          <p:cNvSpPr>
            <a:spLocks noChangeArrowheads="1"/>
          </p:cNvSpPr>
          <p:nvPr/>
        </p:nvSpPr>
        <p:spPr bwMode="auto">
          <a:xfrm rot="3600000" flipH="1">
            <a:off x="6343102" y="742950"/>
            <a:ext cx="88900" cy="8890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0" name="Oval 216"/>
          <p:cNvSpPr>
            <a:spLocks noChangeArrowheads="1"/>
          </p:cNvSpPr>
          <p:nvPr/>
        </p:nvSpPr>
        <p:spPr bwMode="auto">
          <a:xfrm rot="-2700000">
            <a:off x="5441402" y="1657350"/>
            <a:ext cx="85725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1" name="Oval 217"/>
          <p:cNvSpPr>
            <a:spLocks noChangeArrowheads="1"/>
          </p:cNvSpPr>
          <p:nvPr/>
        </p:nvSpPr>
        <p:spPr bwMode="auto">
          <a:xfrm rot="-2700000">
            <a:off x="5408064" y="1552575"/>
            <a:ext cx="87313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2" name="Oval 218"/>
          <p:cNvSpPr>
            <a:spLocks noChangeArrowheads="1"/>
          </p:cNvSpPr>
          <p:nvPr/>
        </p:nvSpPr>
        <p:spPr bwMode="auto">
          <a:xfrm rot="2700000" flipH="1">
            <a:off x="5403302" y="1412875"/>
            <a:ext cx="87312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3" name="Oval 219"/>
          <p:cNvSpPr>
            <a:spLocks noChangeArrowheads="1"/>
          </p:cNvSpPr>
          <p:nvPr/>
        </p:nvSpPr>
        <p:spPr bwMode="auto">
          <a:xfrm rot="2700000" flipH="1">
            <a:off x="5409652" y="1298575"/>
            <a:ext cx="88900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4" name="Oval 220"/>
          <p:cNvSpPr>
            <a:spLocks noChangeArrowheads="1"/>
          </p:cNvSpPr>
          <p:nvPr/>
        </p:nvSpPr>
        <p:spPr bwMode="auto">
          <a:xfrm rot="-3600000">
            <a:off x="5582689" y="927100"/>
            <a:ext cx="87313" cy="8731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5" name="Oval 221"/>
          <p:cNvSpPr>
            <a:spLocks noChangeArrowheads="1"/>
          </p:cNvSpPr>
          <p:nvPr/>
        </p:nvSpPr>
        <p:spPr bwMode="auto">
          <a:xfrm rot="-3600000">
            <a:off x="5654921" y="856456"/>
            <a:ext cx="87312" cy="85725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6" name="Oval 222"/>
          <p:cNvSpPr>
            <a:spLocks noChangeArrowheads="1"/>
          </p:cNvSpPr>
          <p:nvPr/>
        </p:nvSpPr>
        <p:spPr bwMode="auto">
          <a:xfrm rot="20007367" flipV="1">
            <a:off x="6439939" y="1960563"/>
            <a:ext cx="87313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7" name="Oval 223"/>
          <p:cNvSpPr>
            <a:spLocks noChangeArrowheads="1"/>
          </p:cNvSpPr>
          <p:nvPr/>
        </p:nvSpPr>
        <p:spPr bwMode="auto">
          <a:xfrm rot="20007367" flipV="1">
            <a:off x="6530427" y="1897063"/>
            <a:ext cx="87312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8" name="Oval 224"/>
          <p:cNvSpPr>
            <a:spLocks noChangeArrowheads="1"/>
          </p:cNvSpPr>
          <p:nvPr/>
        </p:nvSpPr>
        <p:spPr bwMode="auto">
          <a:xfrm rot="17307367" flipV="1">
            <a:off x="6653458" y="1781969"/>
            <a:ext cx="85725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69" name="Oval 225"/>
          <p:cNvSpPr>
            <a:spLocks noChangeArrowheads="1"/>
          </p:cNvSpPr>
          <p:nvPr/>
        </p:nvSpPr>
        <p:spPr bwMode="auto">
          <a:xfrm rot="17307367" flipV="1">
            <a:off x="6713783" y="1667669"/>
            <a:ext cx="87312" cy="889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0" name="Oval 226"/>
          <p:cNvSpPr>
            <a:spLocks noChangeArrowheads="1"/>
          </p:cNvSpPr>
          <p:nvPr/>
        </p:nvSpPr>
        <p:spPr bwMode="auto">
          <a:xfrm rot="11907367" flipV="1">
            <a:off x="6760614" y="1238250"/>
            <a:ext cx="87313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1" name="Oval 227"/>
          <p:cNvSpPr>
            <a:spLocks noChangeArrowheads="1"/>
          </p:cNvSpPr>
          <p:nvPr/>
        </p:nvSpPr>
        <p:spPr bwMode="auto">
          <a:xfrm rot="11907367" flipV="1">
            <a:off x="6735214" y="1114425"/>
            <a:ext cx="87313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2" name="Oval 228"/>
          <p:cNvSpPr>
            <a:spLocks noChangeArrowheads="1"/>
          </p:cNvSpPr>
          <p:nvPr/>
        </p:nvSpPr>
        <p:spPr bwMode="auto">
          <a:xfrm rot="13707367" flipV="1">
            <a:off x="5964484" y="2069306"/>
            <a:ext cx="87312" cy="85725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3" name="Oval 229"/>
          <p:cNvSpPr>
            <a:spLocks noChangeArrowheads="1"/>
          </p:cNvSpPr>
          <p:nvPr/>
        </p:nvSpPr>
        <p:spPr bwMode="auto">
          <a:xfrm rot="13707367" flipV="1">
            <a:off x="6221659" y="2075656"/>
            <a:ext cx="87312" cy="85725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4" name="Oval 230"/>
          <p:cNvSpPr>
            <a:spLocks noChangeArrowheads="1"/>
          </p:cNvSpPr>
          <p:nvPr/>
        </p:nvSpPr>
        <p:spPr bwMode="auto">
          <a:xfrm rot="-6992633" flipH="1" flipV="1">
            <a:off x="6774108" y="1393032"/>
            <a:ext cx="88900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5" name="Oval 231"/>
          <p:cNvSpPr>
            <a:spLocks noChangeArrowheads="1"/>
          </p:cNvSpPr>
          <p:nvPr/>
        </p:nvSpPr>
        <p:spPr bwMode="auto">
          <a:xfrm rot="-6992633" flipH="1" flipV="1">
            <a:off x="6763789" y="1512888"/>
            <a:ext cx="88900" cy="8890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6" name="Oval 232"/>
          <p:cNvSpPr>
            <a:spLocks noChangeArrowheads="1"/>
          </p:cNvSpPr>
          <p:nvPr/>
        </p:nvSpPr>
        <p:spPr bwMode="auto">
          <a:xfrm rot="20907367" flipV="1">
            <a:off x="5503314" y="1763713"/>
            <a:ext cx="87313" cy="88900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7" name="Oval 233"/>
          <p:cNvSpPr>
            <a:spLocks noChangeArrowheads="1"/>
          </p:cNvSpPr>
          <p:nvPr/>
        </p:nvSpPr>
        <p:spPr bwMode="auto">
          <a:xfrm rot="20907367" flipV="1">
            <a:off x="5573164" y="1849438"/>
            <a:ext cx="87313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8" name="Oval 234"/>
          <p:cNvSpPr>
            <a:spLocks noChangeArrowheads="1"/>
          </p:cNvSpPr>
          <p:nvPr/>
        </p:nvSpPr>
        <p:spPr bwMode="auto">
          <a:xfrm rot="-6092633" flipH="1" flipV="1">
            <a:off x="5687465" y="1928812"/>
            <a:ext cx="87312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79" name="Oval 235"/>
          <p:cNvSpPr>
            <a:spLocks noChangeArrowheads="1"/>
          </p:cNvSpPr>
          <p:nvPr/>
        </p:nvSpPr>
        <p:spPr bwMode="auto">
          <a:xfrm rot="-6092633" flipH="1" flipV="1">
            <a:off x="5785889" y="1987550"/>
            <a:ext cx="87313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0" name="Oval 236"/>
          <p:cNvSpPr>
            <a:spLocks noChangeArrowheads="1"/>
          </p:cNvSpPr>
          <p:nvPr/>
        </p:nvSpPr>
        <p:spPr bwMode="auto">
          <a:xfrm rot="207367" flipV="1">
            <a:off x="6074814" y="2081213"/>
            <a:ext cx="87313" cy="87312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1" name="Oval 237"/>
          <p:cNvSpPr>
            <a:spLocks noChangeArrowheads="1"/>
          </p:cNvSpPr>
          <p:nvPr/>
        </p:nvSpPr>
        <p:spPr bwMode="auto">
          <a:xfrm rot="207367" flipV="1">
            <a:off x="6322464" y="2047875"/>
            <a:ext cx="88900" cy="87313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2" name="Oval 238"/>
          <p:cNvSpPr>
            <a:spLocks noChangeArrowheads="1"/>
          </p:cNvSpPr>
          <p:nvPr/>
        </p:nvSpPr>
        <p:spPr bwMode="auto">
          <a:xfrm rot="-1800000">
            <a:off x="5719214" y="639763"/>
            <a:ext cx="87313" cy="85725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3" name="Oval 239"/>
          <p:cNvSpPr>
            <a:spLocks noChangeArrowheads="1"/>
          </p:cNvSpPr>
          <p:nvPr/>
        </p:nvSpPr>
        <p:spPr bwMode="auto">
          <a:xfrm rot="-1800000">
            <a:off x="5846214" y="588963"/>
            <a:ext cx="87313" cy="87312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4" name="Oval 240"/>
          <p:cNvSpPr>
            <a:spLocks noChangeArrowheads="1"/>
          </p:cNvSpPr>
          <p:nvPr/>
        </p:nvSpPr>
        <p:spPr bwMode="auto">
          <a:xfrm rot="900000">
            <a:off x="6084339" y="539750"/>
            <a:ext cx="87313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5" name="Oval 241"/>
          <p:cNvSpPr>
            <a:spLocks noChangeArrowheads="1"/>
          </p:cNvSpPr>
          <p:nvPr/>
        </p:nvSpPr>
        <p:spPr bwMode="auto">
          <a:xfrm rot="900000">
            <a:off x="6212927" y="546100"/>
            <a:ext cx="87312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6" name="Oval 242"/>
          <p:cNvSpPr>
            <a:spLocks noChangeArrowheads="1"/>
          </p:cNvSpPr>
          <p:nvPr/>
        </p:nvSpPr>
        <p:spPr bwMode="auto">
          <a:xfrm rot="6300000">
            <a:off x="6709814" y="796925"/>
            <a:ext cx="87313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7" name="Oval 243"/>
          <p:cNvSpPr>
            <a:spLocks noChangeArrowheads="1"/>
          </p:cNvSpPr>
          <p:nvPr/>
        </p:nvSpPr>
        <p:spPr bwMode="auto">
          <a:xfrm rot="6300000">
            <a:off x="6803477" y="885825"/>
            <a:ext cx="88900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8" name="Oval 244"/>
          <p:cNvSpPr>
            <a:spLocks noChangeArrowheads="1"/>
          </p:cNvSpPr>
          <p:nvPr/>
        </p:nvSpPr>
        <p:spPr bwMode="auto">
          <a:xfrm rot="4500000">
            <a:off x="5373139" y="977900"/>
            <a:ext cx="87313" cy="87313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89" name="Oval 245"/>
          <p:cNvSpPr>
            <a:spLocks noChangeArrowheads="1"/>
          </p:cNvSpPr>
          <p:nvPr/>
        </p:nvSpPr>
        <p:spPr bwMode="auto">
          <a:xfrm rot="4500000">
            <a:off x="5309639" y="1106488"/>
            <a:ext cx="88900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0" name="Oval 246"/>
          <p:cNvSpPr>
            <a:spLocks noChangeArrowheads="1"/>
          </p:cNvSpPr>
          <p:nvPr/>
        </p:nvSpPr>
        <p:spPr bwMode="auto">
          <a:xfrm rot="3600000" flipH="1">
            <a:off x="6532808" y="658019"/>
            <a:ext cx="87312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1" name="Oval 247"/>
          <p:cNvSpPr>
            <a:spLocks noChangeArrowheads="1"/>
          </p:cNvSpPr>
          <p:nvPr/>
        </p:nvSpPr>
        <p:spPr bwMode="auto">
          <a:xfrm rot="3600000" flipH="1">
            <a:off x="6428827" y="617538"/>
            <a:ext cx="87312" cy="87312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2" name="Oval 248"/>
          <p:cNvSpPr>
            <a:spLocks noChangeArrowheads="1"/>
          </p:cNvSpPr>
          <p:nvPr/>
        </p:nvSpPr>
        <p:spPr bwMode="auto">
          <a:xfrm rot="-2700000">
            <a:off x="5298527" y="1733550"/>
            <a:ext cx="85725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3" name="Oval 249"/>
          <p:cNvSpPr>
            <a:spLocks noChangeArrowheads="1"/>
          </p:cNvSpPr>
          <p:nvPr/>
        </p:nvSpPr>
        <p:spPr bwMode="auto">
          <a:xfrm rot="-2700000">
            <a:off x="5258839" y="1604963"/>
            <a:ext cx="87313" cy="87312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4" name="Oval 250"/>
          <p:cNvSpPr>
            <a:spLocks noChangeArrowheads="1"/>
          </p:cNvSpPr>
          <p:nvPr/>
        </p:nvSpPr>
        <p:spPr bwMode="auto">
          <a:xfrm rot="2700000" flipH="1">
            <a:off x="5238202" y="1439863"/>
            <a:ext cx="88900" cy="85725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5" name="Oval 251"/>
          <p:cNvSpPr>
            <a:spLocks noChangeArrowheads="1"/>
          </p:cNvSpPr>
          <p:nvPr/>
        </p:nvSpPr>
        <p:spPr bwMode="auto">
          <a:xfrm rot="2700000" flipH="1">
            <a:off x="5246139" y="1296988"/>
            <a:ext cx="87313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6" name="Oval 252"/>
          <p:cNvSpPr>
            <a:spLocks noChangeArrowheads="1"/>
          </p:cNvSpPr>
          <p:nvPr/>
        </p:nvSpPr>
        <p:spPr bwMode="auto">
          <a:xfrm rot="-3600000">
            <a:off x="5458864" y="842963"/>
            <a:ext cx="88900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7" name="Oval 253"/>
          <p:cNvSpPr>
            <a:spLocks noChangeArrowheads="1"/>
          </p:cNvSpPr>
          <p:nvPr/>
        </p:nvSpPr>
        <p:spPr bwMode="auto">
          <a:xfrm rot="-3600000">
            <a:off x="5549351" y="755651"/>
            <a:ext cx="87313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8" name="Oval 254"/>
          <p:cNvSpPr>
            <a:spLocks noChangeArrowheads="1"/>
          </p:cNvSpPr>
          <p:nvPr/>
        </p:nvSpPr>
        <p:spPr bwMode="auto">
          <a:xfrm rot="20007367" flipV="1">
            <a:off x="6528839" y="2128838"/>
            <a:ext cx="87313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799" name="Oval 255"/>
          <p:cNvSpPr>
            <a:spLocks noChangeArrowheads="1"/>
          </p:cNvSpPr>
          <p:nvPr/>
        </p:nvSpPr>
        <p:spPr bwMode="auto">
          <a:xfrm rot="20007367" flipV="1">
            <a:off x="6633614" y="2051050"/>
            <a:ext cx="87313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0" name="Oval 256"/>
          <p:cNvSpPr>
            <a:spLocks noChangeArrowheads="1"/>
          </p:cNvSpPr>
          <p:nvPr/>
        </p:nvSpPr>
        <p:spPr bwMode="auto">
          <a:xfrm rot="17307367" flipV="1">
            <a:off x="6808240" y="1887537"/>
            <a:ext cx="87312" cy="87313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1" name="Oval 257"/>
          <p:cNvSpPr>
            <a:spLocks noChangeArrowheads="1"/>
          </p:cNvSpPr>
          <p:nvPr/>
        </p:nvSpPr>
        <p:spPr bwMode="auto">
          <a:xfrm rot="17307367" flipV="1">
            <a:off x="6870152" y="1768475"/>
            <a:ext cx="88900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2" name="Oval 258"/>
          <p:cNvSpPr>
            <a:spLocks noChangeArrowheads="1"/>
          </p:cNvSpPr>
          <p:nvPr/>
        </p:nvSpPr>
        <p:spPr bwMode="auto">
          <a:xfrm rot="11907367" flipV="1">
            <a:off x="6941589" y="1238250"/>
            <a:ext cx="88900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3" name="Oval 259"/>
          <p:cNvSpPr>
            <a:spLocks noChangeArrowheads="1"/>
          </p:cNvSpPr>
          <p:nvPr/>
        </p:nvSpPr>
        <p:spPr bwMode="auto">
          <a:xfrm rot="11907367" flipV="1">
            <a:off x="6909839" y="1098550"/>
            <a:ext cx="88900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4" name="Oval 260"/>
          <p:cNvSpPr>
            <a:spLocks noChangeArrowheads="1"/>
          </p:cNvSpPr>
          <p:nvPr/>
        </p:nvSpPr>
        <p:spPr bwMode="auto">
          <a:xfrm rot="13707367" flipV="1">
            <a:off x="6048620" y="2237582"/>
            <a:ext cx="87313" cy="88900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5" name="Oval 261"/>
          <p:cNvSpPr>
            <a:spLocks noChangeArrowheads="1"/>
          </p:cNvSpPr>
          <p:nvPr/>
        </p:nvSpPr>
        <p:spPr bwMode="auto">
          <a:xfrm rot="13707367" flipV="1">
            <a:off x="5912890" y="2230437"/>
            <a:ext cx="87312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6" name="Oval 262"/>
          <p:cNvSpPr>
            <a:spLocks noChangeArrowheads="1"/>
          </p:cNvSpPr>
          <p:nvPr/>
        </p:nvSpPr>
        <p:spPr bwMode="auto">
          <a:xfrm rot="-6992633" flipH="1" flipV="1">
            <a:off x="6949526" y="1463676"/>
            <a:ext cx="87313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7" name="Oval 263"/>
          <p:cNvSpPr>
            <a:spLocks noChangeArrowheads="1"/>
          </p:cNvSpPr>
          <p:nvPr/>
        </p:nvSpPr>
        <p:spPr bwMode="auto">
          <a:xfrm rot="-6992633" flipH="1" flipV="1">
            <a:off x="6928890" y="1598612"/>
            <a:ext cx="87312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8" name="Oval 264"/>
          <p:cNvSpPr>
            <a:spLocks noChangeArrowheads="1"/>
          </p:cNvSpPr>
          <p:nvPr/>
        </p:nvSpPr>
        <p:spPr bwMode="auto">
          <a:xfrm rot="20907367" flipV="1">
            <a:off x="5376314" y="1873250"/>
            <a:ext cx="87313" cy="87313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09" name="Oval 265"/>
          <p:cNvSpPr>
            <a:spLocks noChangeArrowheads="1"/>
          </p:cNvSpPr>
          <p:nvPr/>
        </p:nvSpPr>
        <p:spPr bwMode="auto">
          <a:xfrm rot="20907367" flipV="1">
            <a:off x="5463627" y="1979613"/>
            <a:ext cx="87312" cy="87312"/>
          </a:xfrm>
          <a:prstGeom prst="ellipse">
            <a:avLst/>
          </a:prstGeom>
          <a:solidFill>
            <a:srgbClr val="9900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10" name="Oval 266"/>
          <p:cNvSpPr>
            <a:spLocks noChangeArrowheads="1"/>
          </p:cNvSpPr>
          <p:nvPr/>
        </p:nvSpPr>
        <p:spPr bwMode="auto">
          <a:xfrm rot="-6092633" flipH="1" flipV="1">
            <a:off x="5603327" y="2109788"/>
            <a:ext cx="87312" cy="87312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11" name="Oval 267"/>
          <p:cNvSpPr>
            <a:spLocks noChangeArrowheads="1"/>
          </p:cNvSpPr>
          <p:nvPr/>
        </p:nvSpPr>
        <p:spPr bwMode="auto">
          <a:xfrm rot="-6092633" flipH="1" flipV="1">
            <a:off x="5717626" y="2181226"/>
            <a:ext cx="87313" cy="87312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12" name="Oval 268"/>
          <p:cNvSpPr>
            <a:spLocks noChangeArrowheads="1"/>
          </p:cNvSpPr>
          <p:nvPr/>
        </p:nvSpPr>
        <p:spPr bwMode="auto">
          <a:xfrm rot="207367" flipV="1">
            <a:off x="6222452" y="2239963"/>
            <a:ext cx="88900" cy="88900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13" name="Oval 269"/>
          <p:cNvSpPr>
            <a:spLocks noChangeArrowheads="1"/>
          </p:cNvSpPr>
          <p:nvPr/>
        </p:nvSpPr>
        <p:spPr bwMode="auto">
          <a:xfrm rot="207367" flipV="1">
            <a:off x="6344689" y="2214563"/>
            <a:ext cx="87313" cy="87312"/>
          </a:xfrm>
          <a:prstGeom prst="ellipse">
            <a:avLst/>
          </a:prstGeom>
          <a:solidFill>
            <a:srgbClr val="9900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2536" name="AutoShape 27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42263" y="0"/>
            <a:ext cx="1201737" cy="482600"/>
          </a:xfrm>
          <a:prstGeom prst="actionButtonForwardNex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grpSp>
        <p:nvGrpSpPr>
          <p:cNvPr id="108815" name="Group 271"/>
          <p:cNvGrpSpPr>
            <a:grpSpLocks/>
          </p:cNvGrpSpPr>
          <p:nvPr/>
        </p:nvGrpSpPr>
        <p:grpSpPr bwMode="auto">
          <a:xfrm>
            <a:off x="1038225" y="5651500"/>
            <a:ext cx="6188075" cy="603250"/>
            <a:chOff x="661" y="3560"/>
            <a:chExt cx="3898" cy="380"/>
          </a:xfrm>
        </p:grpSpPr>
        <p:sp>
          <p:nvSpPr>
            <p:cNvPr id="12663" name="Text Box 272"/>
            <p:cNvSpPr txBox="1">
              <a:spLocks noChangeArrowheads="1"/>
            </p:cNvSpPr>
            <p:nvPr/>
          </p:nvSpPr>
          <p:spPr bwMode="auto">
            <a:xfrm>
              <a:off x="991" y="3709"/>
              <a:ext cx="3424" cy="231"/>
            </a:xfrm>
            <a:prstGeom prst="rect">
              <a:avLst/>
            </a:prstGeom>
            <a:solidFill>
              <a:srgbClr val="D6AD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Electrons always go on the inside of the atom</a:t>
              </a:r>
            </a:p>
          </p:txBody>
        </p:sp>
        <p:sp>
          <p:nvSpPr>
            <p:cNvPr id="12664" name="AutoShape 273"/>
            <p:cNvSpPr>
              <a:spLocks/>
            </p:cNvSpPr>
            <p:nvPr/>
          </p:nvSpPr>
          <p:spPr bwMode="auto">
            <a:xfrm rot="5400000">
              <a:off x="2547" y="1674"/>
              <a:ext cx="125" cy="3898"/>
            </a:xfrm>
            <a:prstGeom prst="rightBrace">
              <a:avLst>
                <a:gd name="adj1" fmla="val 2598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grpSp>
        <p:nvGrpSpPr>
          <p:cNvPr id="108818" name="Group 274"/>
          <p:cNvGrpSpPr>
            <a:grpSpLocks/>
          </p:cNvGrpSpPr>
          <p:nvPr/>
        </p:nvGrpSpPr>
        <p:grpSpPr bwMode="auto">
          <a:xfrm>
            <a:off x="130175" y="1316038"/>
            <a:ext cx="8840788" cy="1355725"/>
            <a:chOff x="82" y="829"/>
            <a:chExt cx="5569" cy="854"/>
          </a:xfrm>
        </p:grpSpPr>
        <p:sp>
          <p:nvSpPr>
            <p:cNvPr id="12659" name="Text Box 275"/>
            <p:cNvSpPr txBox="1">
              <a:spLocks noChangeArrowheads="1"/>
            </p:cNvSpPr>
            <p:nvPr/>
          </p:nvSpPr>
          <p:spPr bwMode="auto">
            <a:xfrm>
              <a:off x="82" y="829"/>
              <a:ext cx="692" cy="75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Always go in the valence shell.</a:t>
              </a:r>
            </a:p>
          </p:txBody>
        </p:sp>
        <p:sp>
          <p:nvSpPr>
            <p:cNvPr id="12660" name="Text Box 276"/>
            <p:cNvSpPr txBox="1">
              <a:spLocks noChangeArrowheads="1"/>
            </p:cNvSpPr>
            <p:nvPr/>
          </p:nvSpPr>
          <p:spPr bwMode="auto">
            <a:xfrm>
              <a:off x="4815" y="829"/>
              <a:ext cx="692" cy="75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latin typeface="Times New Roman" panose="02020603050405020304" pitchFamily="18" charset="0"/>
                </a:rPr>
                <a:t>Always go in the valence shell.</a:t>
              </a:r>
            </a:p>
          </p:txBody>
        </p:sp>
        <p:sp>
          <p:nvSpPr>
            <p:cNvPr id="12661" name="AutoShape 277"/>
            <p:cNvSpPr>
              <a:spLocks/>
            </p:cNvSpPr>
            <p:nvPr/>
          </p:nvSpPr>
          <p:spPr bwMode="auto">
            <a:xfrm rot="16200000" flipV="1">
              <a:off x="287" y="1393"/>
              <a:ext cx="117" cy="464"/>
            </a:xfrm>
            <a:prstGeom prst="rightBrace">
              <a:avLst>
                <a:gd name="adj1" fmla="val 3304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12662" name="AutoShape 278"/>
            <p:cNvSpPr>
              <a:spLocks/>
            </p:cNvSpPr>
            <p:nvPr/>
          </p:nvSpPr>
          <p:spPr bwMode="auto">
            <a:xfrm rot="16200000" flipV="1">
              <a:off x="5109" y="1134"/>
              <a:ext cx="110" cy="974"/>
            </a:xfrm>
            <a:prstGeom prst="rightBrace">
              <a:avLst>
                <a:gd name="adj1" fmla="val 7378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108823" name="Text Box 279"/>
          <p:cNvSpPr txBox="1">
            <a:spLocks noChangeArrowheads="1"/>
          </p:cNvSpPr>
          <p:nvPr/>
        </p:nvSpPr>
        <p:spPr bwMode="auto">
          <a:xfrm>
            <a:off x="1" y="6372225"/>
            <a:ext cx="9144000" cy="369332"/>
          </a:xfrm>
          <a:prstGeom prst="rect">
            <a:avLst/>
          </a:prstGeom>
          <a:solidFill>
            <a:srgbClr val="70E27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Atoms in the same group always have the same number of valence electrons </a:t>
            </a:r>
            <a:r>
              <a:rPr lang="en-US" dirty="0"/>
              <a:t>∴ similar </a:t>
            </a:r>
            <a:r>
              <a:rPr lang="en-US" altLang="en-US" dirty="0">
                <a:latin typeface="Times New Roman" panose="02020603050405020304" pitchFamily="18" charset="0"/>
              </a:rPr>
              <a:t>properties</a:t>
            </a:r>
          </a:p>
        </p:txBody>
      </p:sp>
      <p:sp>
        <p:nvSpPr>
          <p:cNvPr id="108824" name="AutoShape 28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928688" cy="371475"/>
          </a:xfrm>
          <a:prstGeom prst="actionButtonInformation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08825" name="Text Box 281"/>
          <p:cNvSpPr txBox="1">
            <a:spLocks noChangeArrowheads="1"/>
          </p:cNvSpPr>
          <p:nvPr/>
        </p:nvSpPr>
        <p:spPr bwMode="auto">
          <a:xfrm>
            <a:off x="5985914" y="1268413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8826" name="Text Box 282"/>
          <p:cNvSpPr txBox="1">
            <a:spLocks noChangeArrowheads="1"/>
          </p:cNvSpPr>
          <p:nvPr/>
        </p:nvSpPr>
        <p:spPr bwMode="auto">
          <a:xfrm>
            <a:off x="5985914" y="1268413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08827" name="Text Box 283"/>
          <p:cNvSpPr txBox="1">
            <a:spLocks noChangeArrowheads="1"/>
          </p:cNvSpPr>
          <p:nvPr/>
        </p:nvSpPr>
        <p:spPr bwMode="auto">
          <a:xfrm>
            <a:off x="5985914" y="1268413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08828" name="Text Box 284"/>
          <p:cNvSpPr txBox="1">
            <a:spLocks noChangeArrowheads="1"/>
          </p:cNvSpPr>
          <p:nvPr/>
        </p:nvSpPr>
        <p:spPr bwMode="auto">
          <a:xfrm>
            <a:off x="5985914" y="1268413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08829" name="Text Box 285"/>
          <p:cNvSpPr txBox="1">
            <a:spLocks noChangeArrowheads="1"/>
          </p:cNvSpPr>
          <p:nvPr/>
        </p:nvSpPr>
        <p:spPr bwMode="auto">
          <a:xfrm>
            <a:off x="5985914" y="1268413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08830" name="Text Box 286"/>
          <p:cNvSpPr txBox="1">
            <a:spLocks noChangeArrowheads="1"/>
          </p:cNvSpPr>
          <p:nvPr/>
        </p:nvSpPr>
        <p:spPr bwMode="auto">
          <a:xfrm>
            <a:off x="5985914" y="1268413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08831" name="Text Box 287"/>
          <p:cNvSpPr txBox="1">
            <a:spLocks noChangeArrowheads="1"/>
          </p:cNvSpPr>
          <p:nvPr/>
        </p:nvSpPr>
        <p:spPr bwMode="auto">
          <a:xfrm>
            <a:off x="5985914" y="1268413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08832" name="Text Box 288"/>
          <p:cNvSpPr txBox="1">
            <a:spLocks noChangeArrowheads="1"/>
          </p:cNvSpPr>
          <p:nvPr/>
        </p:nvSpPr>
        <p:spPr bwMode="auto">
          <a:xfrm>
            <a:off x="5985914" y="1268413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08833" name="Text Box 289"/>
          <p:cNvSpPr txBox="1">
            <a:spLocks noChangeArrowheads="1"/>
          </p:cNvSpPr>
          <p:nvPr/>
        </p:nvSpPr>
        <p:spPr bwMode="auto">
          <a:xfrm>
            <a:off x="5985914" y="1268413"/>
            <a:ext cx="307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108834" name="Text Box 290"/>
          <p:cNvSpPr txBox="1">
            <a:spLocks noChangeArrowheads="1"/>
          </p:cNvSpPr>
          <p:nvPr/>
        </p:nvSpPr>
        <p:spPr bwMode="auto">
          <a:xfrm>
            <a:off x="5897014" y="1268413"/>
            <a:ext cx="487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08835" name="Text Box 291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</a:t>
            </a:r>
          </a:p>
        </p:txBody>
      </p:sp>
      <p:sp>
        <p:nvSpPr>
          <p:cNvPr id="108836" name="Text Box 292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108837" name="Text Box 293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13</a:t>
            </a:r>
          </a:p>
        </p:txBody>
      </p:sp>
      <p:sp>
        <p:nvSpPr>
          <p:cNvPr id="108838" name="Text Box 294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14</a:t>
            </a:r>
          </a:p>
        </p:txBody>
      </p:sp>
      <p:sp>
        <p:nvSpPr>
          <p:cNvPr id="108839" name="Text Box 295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108840" name="Text Box 296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16</a:t>
            </a:r>
          </a:p>
        </p:txBody>
      </p:sp>
      <p:sp>
        <p:nvSpPr>
          <p:cNvPr id="108841" name="Text Box 297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17</a:t>
            </a:r>
          </a:p>
        </p:txBody>
      </p:sp>
      <p:sp>
        <p:nvSpPr>
          <p:cNvPr id="108842" name="Text Box 298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08843" name="Text Box 299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19</a:t>
            </a:r>
          </a:p>
        </p:txBody>
      </p:sp>
      <p:sp>
        <p:nvSpPr>
          <p:cNvPr id="108844" name="Text Box 300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108845" name="Text Box 301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21</a:t>
            </a:r>
          </a:p>
        </p:txBody>
      </p:sp>
      <p:sp>
        <p:nvSpPr>
          <p:cNvPr id="108846" name="Text Box 302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22</a:t>
            </a:r>
          </a:p>
        </p:txBody>
      </p:sp>
      <p:sp>
        <p:nvSpPr>
          <p:cNvPr id="108847" name="Text Box 303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23</a:t>
            </a:r>
          </a:p>
        </p:txBody>
      </p:sp>
      <p:sp>
        <p:nvSpPr>
          <p:cNvPr id="108848" name="Text Box 304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108849" name="Text Box 305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25</a:t>
            </a:r>
          </a:p>
        </p:txBody>
      </p:sp>
      <p:sp>
        <p:nvSpPr>
          <p:cNvPr id="108850" name="Text Box 306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26</a:t>
            </a:r>
          </a:p>
        </p:txBody>
      </p:sp>
      <p:sp>
        <p:nvSpPr>
          <p:cNvPr id="108851" name="Text Box 307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108852" name="Text Box 308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28</a:t>
            </a:r>
          </a:p>
        </p:txBody>
      </p:sp>
      <p:sp>
        <p:nvSpPr>
          <p:cNvPr id="108853" name="Text Box 309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29</a:t>
            </a:r>
          </a:p>
        </p:txBody>
      </p:sp>
      <p:sp>
        <p:nvSpPr>
          <p:cNvPr id="108854" name="Text Box 310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30</a:t>
            </a:r>
          </a:p>
        </p:txBody>
      </p:sp>
      <p:sp>
        <p:nvSpPr>
          <p:cNvPr id="108855" name="Text Box 311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31</a:t>
            </a:r>
          </a:p>
        </p:txBody>
      </p:sp>
      <p:sp>
        <p:nvSpPr>
          <p:cNvPr id="108856" name="Text Box 312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32</a:t>
            </a:r>
          </a:p>
        </p:txBody>
      </p:sp>
      <p:sp>
        <p:nvSpPr>
          <p:cNvPr id="108857" name="Text Box 313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33</a:t>
            </a:r>
          </a:p>
        </p:txBody>
      </p:sp>
      <p:sp>
        <p:nvSpPr>
          <p:cNvPr id="108858" name="Text Box 314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34</a:t>
            </a:r>
          </a:p>
        </p:txBody>
      </p:sp>
      <p:sp>
        <p:nvSpPr>
          <p:cNvPr id="108859" name="Text Box 315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35</a:t>
            </a:r>
          </a:p>
        </p:txBody>
      </p:sp>
      <p:sp>
        <p:nvSpPr>
          <p:cNvPr id="108860" name="Text Box 316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36</a:t>
            </a:r>
          </a:p>
        </p:txBody>
      </p:sp>
      <p:sp>
        <p:nvSpPr>
          <p:cNvPr id="108861" name="Text Box 317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37</a:t>
            </a:r>
          </a:p>
        </p:txBody>
      </p:sp>
      <p:sp>
        <p:nvSpPr>
          <p:cNvPr id="108862" name="Text Box 318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38</a:t>
            </a:r>
          </a:p>
        </p:txBody>
      </p:sp>
      <p:sp>
        <p:nvSpPr>
          <p:cNvPr id="108863" name="Text Box 319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39</a:t>
            </a:r>
          </a:p>
        </p:txBody>
      </p:sp>
      <p:sp>
        <p:nvSpPr>
          <p:cNvPr id="108864" name="Text Box 320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40</a:t>
            </a:r>
          </a:p>
        </p:txBody>
      </p:sp>
      <p:sp>
        <p:nvSpPr>
          <p:cNvPr id="108865" name="Text Box 321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41</a:t>
            </a:r>
          </a:p>
        </p:txBody>
      </p:sp>
      <p:sp>
        <p:nvSpPr>
          <p:cNvPr id="108866" name="Text Box 322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42</a:t>
            </a:r>
          </a:p>
        </p:txBody>
      </p:sp>
      <p:sp>
        <p:nvSpPr>
          <p:cNvPr id="108867" name="Text Box 323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43</a:t>
            </a:r>
          </a:p>
        </p:txBody>
      </p:sp>
      <p:sp>
        <p:nvSpPr>
          <p:cNvPr id="108868" name="Text Box 324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44</a:t>
            </a:r>
          </a:p>
        </p:txBody>
      </p:sp>
      <p:sp>
        <p:nvSpPr>
          <p:cNvPr id="108869" name="Text Box 325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45</a:t>
            </a:r>
          </a:p>
        </p:txBody>
      </p:sp>
      <p:sp>
        <p:nvSpPr>
          <p:cNvPr id="108870" name="Text Box 326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46</a:t>
            </a:r>
          </a:p>
        </p:txBody>
      </p:sp>
      <p:sp>
        <p:nvSpPr>
          <p:cNvPr id="108871" name="Text Box 327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47</a:t>
            </a:r>
          </a:p>
        </p:txBody>
      </p:sp>
      <p:sp>
        <p:nvSpPr>
          <p:cNvPr id="108872" name="Text Box 328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48</a:t>
            </a:r>
          </a:p>
        </p:txBody>
      </p:sp>
      <p:sp>
        <p:nvSpPr>
          <p:cNvPr id="108873" name="Text Box 329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49</a:t>
            </a:r>
          </a:p>
        </p:txBody>
      </p:sp>
      <p:sp>
        <p:nvSpPr>
          <p:cNvPr id="108874" name="Text Box 330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50</a:t>
            </a:r>
          </a:p>
        </p:txBody>
      </p:sp>
      <p:sp>
        <p:nvSpPr>
          <p:cNvPr id="108875" name="Text Box 331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51</a:t>
            </a:r>
          </a:p>
        </p:txBody>
      </p:sp>
      <p:sp>
        <p:nvSpPr>
          <p:cNvPr id="108876" name="Text Box 332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52</a:t>
            </a:r>
          </a:p>
        </p:txBody>
      </p:sp>
      <p:sp>
        <p:nvSpPr>
          <p:cNvPr id="108877" name="Text Box 333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53</a:t>
            </a:r>
          </a:p>
        </p:txBody>
      </p:sp>
      <p:sp>
        <p:nvSpPr>
          <p:cNvPr id="108878" name="Text Box 334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54</a:t>
            </a:r>
          </a:p>
        </p:txBody>
      </p:sp>
      <p:sp>
        <p:nvSpPr>
          <p:cNvPr id="108879" name="Text Box 335"/>
          <p:cNvSpPr txBox="1">
            <a:spLocks noChangeArrowheads="1"/>
          </p:cNvSpPr>
          <p:nvPr/>
        </p:nvSpPr>
        <p:spPr bwMode="auto">
          <a:xfrm>
            <a:off x="5863677" y="1268413"/>
            <a:ext cx="550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55</a:t>
            </a:r>
          </a:p>
        </p:txBody>
      </p:sp>
      <p:sp>
        <p:nvSpPr>
          <p:cNvPr id="108880" name="Text Box 336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108881" name="Text Box 337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57</a:t>
            </a:r>
          </a:p>
        </p:txBody>
      </p:sp>
      <p:sp>
        <p:nvSpPr>
          <p:cNvPr id="108882" name="Text Box 338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58</a:t>
            </a:r>
          </a:p>
        </p:txBody>
      </p:sp>
      <p:sp>
        <p:nvSpPr>
          <p:cNvPr id="108883" name="Text Box 339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59</a:t>
            </a:r>
          </a:p>
        </p:txBody>
      </p:sp>
      <p:sp>
        <p:nvSpPr>
          <p:cNvPr id="108884" name="Text Box 340"/>
          <p:cNvSpPr txBox="1">
            <a:spLocks noChangeArrowheads="1"/>
          </p:cNvSpPr>
          <p:nvPr/>
        </p:nvSpPr>
        <p:spPr bwMode="auto">
          <a:xfrm>
            <a:off x="5865264" y="1268413"/>
            <a:ext cx="550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60</a:t>
            </a:r>
          </a:p>
        </p:txBody>
      </p:sp>
      <p:sp>
        <p:nvSpPr>
          <p:cNvPr id="108885" name="Text Box 341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61</a:t>
            </a:r>
          </a:p>
        </p:txBody>
      </p:sp>
      <p:sp>
        <p:nvSpPr>
          <p:cNvPr id="108886" name="Text Box 342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62</a:t>
            </a:r>
          </a:p>
        </p:txBody>
      </p:sp>
      <p:sp>
        <p:nvSpPr>
          <p:cNvPr id="108887" name="Text Box 343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63</a:t>
            </a:r>
          </a:p>
        </p:txBody>
      </p:sp>
      <p:sp>
        <p:nvSpPr>
          <p:cNvPr id="108888" name="Text Box 344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64</a:t>
            </a:r>
          </a:p>
        </p:txBody>
      </p:sp>
      <p:sp>
        <p:nvSpPr>
          <p:cNvPr id="108889" name="Text Box 345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65</a:t>
            </a:r>
          </a:p>
        </p:txBody>
      </p:sp>
      <p:sp>
        <p:nvSpPr>
          <p:cNvPr id="108890" name="Text Box 346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66</a:t>
            </a:r>
          </a:p>
        </p:txBody>
      </p:sp>
      <p:sp>
        <p:nvSpPr>
          <p:cNvPr id="108891" name="Text Box 347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67</a:t>
            </a:r>
          </a:p>
        </p:txBody>
      </p:sp>
      <p:sp>
        <p:nvSpPr>
          <p:cNvPr id="108892" name="Text Box 348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68</a:t>
            </a:r>
          </a:p>
        </p:txBody>
      </p:sp>
      <p:sp>
        <p:nvSpPr>
          <p:cNvPr id="108893" name="Text Box 349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69</a:t>
            </a:r>
          </a:p>
        </p:txBody>
      </p:sp>
      <p:sp>
        <p:nvSpPr>
          <p:cNvPr id="108894" name="Text Box 350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70</a:t>
            </a:r>
          </a:p>
        </p:txBody>
      </p:sp>
      <p:sp>
        <p:nvSpPr>
          <p:cNvPr id="108895" name="Text Box 351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71</a:t>
            </a:r>
          </a:p>
        </p:txBody>
      </p:sp>
      <p:sp>
        <p:nvSpPr>
          <p:cNvPr id="108896" name="Text Box 352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72</a:t>
            </a:r>
          </a:p>
        </p:txBody>
      </p:sp>
      <p:sp>
        <p:nvSpPr>
          <p:cNvPr id="108897" name="Text Box 353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73</a:t>
            </a:r>
          </a:p>
        </p:txBody>
      </p:sp>
      <p:sp>
        <p:nvSpPr>
          <p:cNvPr id="108898" name="Text Box 354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74</a:t>
            </a:r>
          </a:p>
        </p:txBody>
      </p:sp>
      <p:sp>
        <p:nvSpPr>
          <p:cNvPr id="108899" name="Text Box 355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75</a:t>
            </a:r>
          </a:p>
        </p:txBody>
      </p:sp>
      <p:sp>
        <p:nvSpPr>
          <p:cNvPr id="108900" name="Text Box 356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76</a:t>
            </a:r>
          </a:p>
        </p:txBody>
      </p:sp>
      <p:sp>
        <p:nvSpPr>
          <p:cNvPr id="108901" name="Text Box 357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77</a:t>
            </a:r>
          </a:p>
        </p:txBody>
      </p:sp>
      <p:sp>
        <p:nvSpPr>
          <p:cNvPr id="108902" name="Text Box 358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78</a:t>
            </a:r>
          </a:p>
        </p:txBody>
      </p:sp>
      <p:sp>
        <p:nvSpPr>
          <p:cNvPr id="108903" name="Text Box 359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79</a:t>
            </a:r>
          </a:p>
        </p:txBody>
      </p:sp>
      <p:sp>
        <p:nvSpPr>
          <p:cNvPr id="108904" name="Text Box 360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80</a:t>
            </a:r>
          </a:p>
        </p:txBody>
      </p:sp>
      <p:sp>
        <p:nvSpPr>
          <p:cNvPr id="108905" name="Text Box 361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81</a:t>
            </a:r>
          </a:p>
        </p:txBody>
      </p:sp>
      <p:sp>
        <p:nvSpPr>
          <p:cNvPr id="108906" name="Text Box 362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82</a:t>
            </a:r>
          </a:p>
        </p:txBody>
      </p:sp>
      <p:sp>
        <p:nvSpPr>
          <p:cNvPr id="108907" name="Text Box 363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83</a:t>
            </a:r>
          </a:p>
        </p:txBody>
      </p:sp>
      <p:sp>
        <p:nvSpPr>
          <p:cNvPr id="108908" name="Text Box 364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84</a:t>
            </a:r>
          </a:p>
        </p:txBody>
      </p:sp>
      <p:sp>
        <p:nvSpPr>
          <p:cNvPr id="108909" name="Text Box 365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85</a:t>
            </a:r>
          </a:p>
        </p:txBody>
      </p:sp>
      <p:sp>
        <p:nvSpPr>
          <p:cNvPr id="108910" name="Text Box 366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86</a:t>
            </a:r>
          </a:p>
        </p:txBody>
      </p:sp>
      <p:sp>
        <p:nvSpPr>
          <p:cNvPr id="108911" name="Text Box 367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87</a:t>
            </a:r>
          </a:p>
        </p:txBody>
      </p:sp>
      <p:sp>
        <p:nvSpPr>
          <p:cNvPr id="108912" name="Text Box 368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88</a:t>
            </a:r>
          </a:p>
        </p:txBody>
      </p:sp>
      <p:sp>
        <p:nvSpPr>
          <p:cNvPr id="108913" name="Text Box 369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89</a:t>
            </a:r>
          </a:p>
        </p:txBody>
      </p:sp>
      <p:sp>
        <p:nvSpPr>
          <p:cNvPr id="108914" name="Text Box 370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90</a:t>
            </a:r>
          </a:p>
        </p:txBody>
      </p:sp>
      <p:sp>
        <p:nvSpPr>
          <p:cNvPr id="108915" name="Text Box 371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91</a:t>
            </a:r>
          </a:p>
        </p:txBody>
      </p:sp>
      <p:sp>
        <p:nvSpPr>
          <p:cNvPr id="108916" name="Text Box 372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92</a:t>
            </a:r>
          </a:p>
        </p:txBody>
      </p:sp>
      <p:sp>
        <p:nvSpPr>
          <p:cNvPr id="108917" name="Text Box 373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93</a:t>
            </a:r>
          </a:p>
        </p:txBody>
      </p:sp>
      <p:sp>
        <p:nvSpPr>
          <p:cNvPr id="108918" name="Text Box 374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94</a:t>
            </a:r>
          </a:p>
        </p:txBody>
      </p:sp>
      <p:sp>
        <p:nvSpPr>
          <p:cNvPr id="108919" name="Text Box 375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95</a:t>
            </a:r>
          </a:p>
        </p:txBody>
      </p:sp>
      <p:sp>
        <p:nvSpPr>
          <p:cNvPr id="108920" name="Text Box 376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96</a:t>
            </a:r>
          </a:p>
        </p:txBody>
      </p:sp>
      <p:sp>
        <p:nvSpPr>
          <p:cNvPr id="108921" name="Text Box 377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97</a:t>
            </a:r>
          </a:p>
        </p:txBody>
      </p:sp>
      <p:sp>
        <p:nvSpPr>
          <p:cNvPr id="108922" name="Text Box 378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98</a:t>
            </a:r>
          </a:p>
        </p:txBody>
      </p:sp>
      <p:sp>
        <p:nvSpPr>
          <p:cNvPr id="108923" name="Text Box 379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99</a:t>
            </a:r>
          </a:p>
        </p:txBody>
      </p:sp>
      <p:sp>
        <p:nvSpPr>
          <p:cNvPr id="108924" name="Text Box 380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100</a:t>
            </a:r>
          </a:p>
        </p:txBody>
      </p:sp>
      <p:sp>
        <p:nvSpPr>
          <p:cNvPr id="108925" name="Text Box 381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101</a:t>
            </a:r>
          </a:p>
        </p:txBody>
      </p:sp>
      <p:sp>
        <p:nvSpPr>
          <p:cNvPr id="108926" name="Text Box 382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102</a:t>
            </a:r>
          </a:p>
        </p:txBody>
      </p:sp>
      <p:sp>
        <p:nvSpPr>
          <p:cNvPr id="108927" name="Text Box 383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103</a:t>
            </a:r>
          </a:p>
        </p:txBody>
      </p:sp>
      <p:sp>
        <p:nvSpPr>
          <p:cNvPr id="108928" name="Text Box 384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104</a:t>
            </a:r>
          </a:p>
        </p:txBody>
      </p:sp>
      <p:sp>
        <p:nvSpPr>
          <p:cNvPr id="108929" name="Text Box 385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105</a:t>
            </a:r>
          </a:p>
        </p:txBody>
      </p:sp>
      <p:sp>
        <p:nvSpPr>
          <p:cNvPr id="108930" name="Text Box 386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106</a:t>
            </a:r>
          </a:p>
        </p:txBody>
      </p:sp>
      <p:sp>
        <p:nvSpPr>
          <p:cNvPr id="108931" name="Text Box 387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107</a:t>
            </a:r>
          </a:p>
        </p:txBody>
      </p:sp>
      <p:sp>
        <p:nvSpPr>
          <p:cNvPr id="108932" name="Text Box 388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108</a:t>
            </a:r>
          </a:p>
        </p:txBody>
      </p:sp>
      <p:sp>
        <p:nvSpPr>
          <p:cNvPr id="108933" name="Text Box 389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109</a:t>
            </a:r>
          </a:p>
        </p:txBody>
      </p:sp>
      <p:sp>
        <p:nvSpPr>
          <p:cNvPr id="108934" name="Text Box 390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110</a:t>
            </a:r>
          </a:p>
        </p:txBody>
      </p:sp>
      <p:sp>
        <p:nvSpPr>
          <p:cNvPr id="108935" name="Text Box 391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111</a:t>
            </a:r>
          </a:p>
        </p:txBody>
      </p:sp>
      <p:sp>
        <p:nvSpPr>
          <p:cNvPr id="108936" name="Text Box 392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112</a:t>
            </a:r>
          </a:p>
        </p:txBody>
      </p:sp>
      <p:sp>
        <p:nvSpPr>
          <p:cNvPr id="108937" name="Text Box 393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113</a:t>
            </a:r>
          </a:p>
        </p:txBody>
      </p:sp>
      <p:sp>
        <p:nvSpPr>
          <p:cNvPr id="108938" name="Text Box 394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114</a:t>
            </a:r>
          </a:p>
        </p:txBody>
      </p:sp>
      <p:sp>
        <p:nvSpPr>
          <p:cNvPr id="108939" name="Text Box 395"/>
          <p:cNvSpPr txBox="1">
            <a:spLocks noChangeArrowheads="1"/>
          </p:cNvSpPr>
          <p:nvPr/>
        </p:nvSpPr>
        <p:spPr bwMode="auto">
          <a:xfrm>
            <a:off x="5863677" y="1270000"/>
            <a:ext cx="550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115</a:t>
            </a:r>
          </a:p>
        </p:txBody>
      </p:sp>
      <p:sp>
        <p:nvSpPr>
          <p:cNvPr id="108940" name="Text Box 396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116</a:t>
            </a:r>
          </a:p>
        </p:txBody>
      </p:sp>
      <p:sp>
        <p:nvSpPr>
          <p:cNvPr id="108941" name="Text Box 397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117</a:t>
            </a:r>
          </a:p>
        </p:txBody>
      </p:sp>
      <p:sp>
        <p:nvSpPr>
          <p:cNvPr id="108942" name="Text Box 398"/>
          <p:cNvSpPr txBox="1">
            <a:spLocks noChangeArrowheads="1"/>
          </p:cNvSpPr>
          <p:nvPr/>
        </p:nvSpPr>
        <p:spPr bwMode="auto">
          <a:xfrm>
            <a:off x="5865264" y="1270000"/>
            <a:ext cx="550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118</a:t>
            </a:r>
          </a:p>
        </p:txBody>
      </p:sp>
    </p:spTree>
    <p:extLst>
      <p:ext uri="{BB962C8B-B14F-4D97-AF65-F5344CB8AC3E}">
        <p14:creationId xmlns:p14="http://schemas.microsoft.com/office/powerpoint/2010/main" val="11183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 nodeType="clickPar">
                      <p:stCondLst>
                        <p:cond delay="indefinite"/>
                      </p:stCondLst>
                      <p:childTnLst>
                        <p:par>
                          <p:cTn id="2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 nodeType="clickPar">
                      <p:stCondLst>
                        <p:cond delay="indefinite"/>
                      </p:stCondLst>
                      <p:childTnLst>
                        <p:par>
                          <p:cTn id="2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 nodeType="clickPar">
                      <p:stCondLst>
                        <p:cond delay="indefinite"/>
                      </p:stCondLst>
                      <p:childTnLst>
                        <p:par>
                          <p:cTn id="3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 nodeType="clickPar">
                      <p:stCondLst>
                        <p:cond delay="indefinite"/>
                      </p:stCondLst>
                      <p:childTnLst>
                        <p:par>
                          <p:cTn id="3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 nodeType="clickPar">
                      <p:stCondLst>
                        <p:cond delay="indefinite"/>
                      </p:stCondLst>
                      <p:childTnLst>
                        <p:par>
                          <p:cTn id="3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 nodeType="clickPar">
                      <p:stCondLst>
                        <p:cond delay="indefinite"/>
                      </p:stCondLst>
                      <p:childTnLst>
                        <p:par>
                          <p:cTn id="3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 nodeType="clickPar">
                      <p:stCondLst>
                        <p:cond delay="indefinite"/>
                      </p:stCondLst>
                      <p:childTnLst>
                        <p:par>
                          <p:cTn id="3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 nodeType="clickPar">
                      <p:stCondLst>
                        <p:cond delay="indefinite"/>
                      </p:stCondLst>
                      <p:childTnLst>
                        <p:par>
                          <p:cTn id="3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 nodeType="clickPar">
                      <p:stCondLst>
                        <p:cond delay="indefinite"/>
                      </p:stCondLst>
                      <p:childTnLst>
                        <p:par>
                          <p:cTn id="3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 nodeType="clickPar">
                      <p:stCondLst>
                        <p:cond delay="indefinite"/>
                      </p:stCondLst>
                      <p:childTnLst>
                        <p:par>
                          <p:cTn id="3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 nodeType="clickPar">
                      <p:stCondLst>
                        <p:cond delay="indefinite"/>
                      </p:stCondLst>
                      <p:childTnLst>
                        <p:par>
                          <p:cTn id="3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 nodeType="clickPar">
                      <p:stCondLst>
                        <p:cond delay="indefinite"/>
                      </p:stCondLst>
                      <p:childTnLst>
                        <p:par>
                          <p:cTn id="4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 nodeType="clickPar">
                      <p:stCondLst>
                        <p:cond delay="indefinite"/>
                      </p:stCondLst>
                      <p:childTnLst>
                        <p:par>
                          <p:cTn id="4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 nodeType="clickPar">
                      <p:stCondLst>
                        <p:cond delay="indefinite"/>
                      </p:stCondLst>
                      <p:childTnLst>
                        <p:par>
                          <p:cTn id="4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 nodeType="clickPar">
                      <p:stCondLst>
                        <p:cond delay="indefinite"/>
                      </p:stCondLst>
                      <p:childTnLst>
                        <p:par>
                          <p:cTn id="4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 nodeType="clickPar">
                      <p:stCondLst>
                        <p:cond delay="indefinite"/>
                      </p:stCondLst>
                      <p:childTnLst>
                        <p:par>
                          <p:cTn id="4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 nodeType="clickPar">
                      <p:stCondLst>
                        <p:cond delay="indefinite"/>
                      </p:stCondLst>
                      <p:childTnLst>
                        <p:par>
                          <p:cTn id="4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 nodeType="clickPar">
                      <p:stCondLst>
                        <p:cond delay="indefinite"/>
                      </p:stCondLst>
                      <p:childTnLst>
                        <p:par>
                          <p:cTn id="4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 nodeType="clickPar">
                      <p:stCondLst>
                        <p:cond delay="indefinite"/>
                      </p:stCondLst>
                      <p:childTnLst>
                        <p:par>
                          <p:cTn id="4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 nodeType="clickPar">
                      <p:stCondLst>
                        <p:cond delay="indefinite"/>
                      </p:stCondLst>
                      <p:childTnLst>
                        <p:par>
                          <p:cTn id="4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 nodeType="clickPar">
                      <p:stCondLst>
                        <p:cond delay="indefinite"/>
                      </p:stCondLst>
                      <p:childTnLst>
                        <p:par>
                          <p:cTn id="4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 nodeType="clickPar">
                      <p:stCondLst>
                        <p:cond delay="indefinite"/>
                      </p:stCondLst>
                      <p:childTnLst>
                        <p:par>
                          <p:cTn id="4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1" fill="hold" nodeType="clickPar">
                      <p:stCondLst>
                        <p:cond delay="indefinite"/>
                      </p:stCondLst>
                      <p:childTnLst>
                        <p:par>
                          <p:cTn id="4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 nodeType="clickPar">
                      <p:stCondLst>
                        <p:cond delay="indefinite"/>
                      </p:stCondLst>
                      <p:childTnLst>
                        <p:par>
                          <p:cTn id="5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 nodeType="clickPar">
                      <p:stCondLst>
                        <p:cond delay="indefinite"/>
                      </p:stCondLst>
                      <p:childTnLst>
                        <p:par>
                          <p:cTn id="5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 nodeType="clickPar">
                      <p:stCondLst>
                        <p:cond delay="indefinite"/>
                      </p:stCondLst>
                      <p:childTnLst>
                        <p:par>
                          <p:cTn id="5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 nodeType="clickPar">
                      <p:stCondLst>
                        <p:cond delay="indefinite"/>
                      </p:stCondLst>
                      <p:childTnLst>
                        <p:par>
                          <p:cTn id="5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 nodeType="clickPar">
                      <p:stCondLst>
                        <p:cond delay="indefinite"/>
                      </p:stCondLst>
                      <p:childTnLst>
                        <p:par>
                          <p:cTn id="5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 nodeType="clickPar">
                      <p:stCondLst>
                        <p:cond delay="indefinite"/>
                      </p:stCondLst>
                      <p:childTnLst>
                        <p:par>
                          <p:cTn id="5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7" fill="hold" nodeType="clickPar">
                      <p:stCondLst>
                        <p:cond delay="indefinite"/>
                      </p:stCondLst>
                      <p:childTnLst>
                        <p:par>
                          <p:cTn id="5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 nodeType="clickPar">
                      <p:stCondLst>
                        <p:cond delay="indefinite"/>
                      </p:stCondLst>
                      <p:childTnLst>
                        <p:par>
                          <p:cTn id="5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3" fill="hold" nodeType="clickPar">
                      <p:stCondLst>
                        <p:cond delay="indefinite"/>
                      </p:stCondLst>
                      <p:childTnLst>
                        <p:par>
                          <p:cTn id="5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1" fill="hold" nodeType="clickPar">
                      <p:stCondLst>
                        <p:cond delay="indefinite"/>
                      </p:stCondLst>
                      <p:childTnLst>
                        <p:par>
                          <p:cTn id="5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9" fill="hold" nodeType="clickPar">
                      <p:stCondLst>
                        <p:cond delay="indefinite"/>
                      </p:stCondLst>
                      <p:childTnLst>
                        <p:par>
                          <p:cTn id="5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 nodeType="clickPar">
                      <p:stCondLst>
                        <p:cond delay="indefinite"/>
                      </p:stCondLst>
                      <p:childTnLst>
                        <p:par>
                          <p:cTn id="5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 nodeType="clickPar">
                      <p:stCondLst>
                        <p:cond delay="indefinite"/>
                      </p:stCondLst>
                      <p:childTnLst>
                        <p:par>
                          <p:cTn id="5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 nodeType="clickPar">
                      <p:stCondLst>
                        <p:cond delay="indefinite"/>
                      </p:stCondLst>
                      <p:childTnLst>
                        <p:par>
                          <p:cTn id="6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1" fill="hold" nodeType="clickPar">
                      <p:stCondLst>
                        <p:cond delay="indefinite"/>
                      </p:stCondLst>
                      <p:childTnLst>
                        <p:par>
                          <p:cTn id="6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9" fill="hold" nodeType="clickPar">
                      <p:stCondLst>
                        <p:cond delay="indefinite"/>
                      </p:stCondLst>
                      <p:childTnLst>
                        <p:par>
                          <p:cTn id="6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7" fill="hold" nodeType="clickPar">
                      <p:stCondLst>
                        <p:cond delay="indefinite"/>
                      </p:stCondLst>
                      <p:childTnLst>
                        <p:par>
                          <p:cTn id="6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5" fill="hold" nodeType="clickPar">
                      <p:stCondLst>
                        <p:cond delay="indefinite"/>
                      </p:stCondLst>
                      <p:childTnLst>
                        <p:par>
                          <p:cTn id="6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3" fill="hold" nodeType="clickPar">
                      <p:stCondLst>
                        <p:cond delay="indefinite"/>
                      </p:stCondLst>
                      <p:childTnLst>
                        <p:par>
                          <p:cTn id="6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1" fill="hold" nodeType="clickPar">
                      <p:stCondLst>
                        <p:cond delay="indefinite"/>
                      </p:stCondLst>
                      <p:childTnLst>
                        <p:par>
                          <p:cTn id="6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 nodeType="clickPar">
                      <p:stCondLst>
                        <p:cond delay="indefinite"/>
                      </p:stCondLst>
                      <p:childTnLst>
                        <p:par>
                          <p:cTn id="6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7" fill="hold" nodeType="clickPar">
                      <p:stCondLst>
                        <p:cond delay="indefinite"/>
                      </p:stCondLst>
                      <p:childTnLst>
                        <p:par>
                          <p:cTn id="6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5" fill="hold" nodeType="clickPar">
                      <p:stCondLst>
                        <p:cond delay="indefinite"/>
                      </p:stCondLst>
                      <p:childTnLst>
                        <p:par>
                          <p:cTn id="6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3" fill="hold" nodeType="clickPar">
                      <p:stCondLst>
                        <p:cond delay="indefinite"/>
                      </p:stCondLst>
                      <p:childTnLst>
                        <p:par>
                          <p:cTn id="6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1" fill="hold" nodeType="clickPar">
                      <p:stCondLst>
                        <p:cond delay="indefinite"/>
                      </p:stCondLst>
                      <p:childTnLst>
                        <p:par>
                          <p:cTn id="6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9" fill="hold" nodeType="clickPar">
                      <p:stCondLst>
                        <p:cond delay="indefinite"/>
                      </p:stCondLst>
                      <p:childTnLst>
                        <p:par>
                          <p:cTn id="7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7" fill="hold" nodeType="clickPar">
                      <p:stCondLst>
                        <p:cond delay="indefinite"/>
                      </p:stCondLst>
                      <p:childTnLst>
                        <p:par>
                          <p:cTn id="7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7" fill="hold" nodeType="clickPar">
                      <p:stCondLst>
                        <p:cond delay="indefinite"/>
                      </p:stCondLst>
                      <p:childTnLst>
                        <p:par>
                          <p:cTn id="7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5" fill="hold" nodeType="clickPar">
                      <p:stCondLst>
                        <p:cond delay="indefinite"/>
                      </p:stCondLst>
                      <p:childTnLst>
                        <p:par>
                          <p:cTn id="7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3" fill="hold" nodeType="clickPar">
                      <p:stCondLst>
                        <p:cond delay="indefinite"/>
                      </p:stCondLst>
                      <p:childTnLst>
                        <p:par>
                          <p:cTn id="7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1" fill="hold" nodeType="clickPar">
                      <p:stCondLst>
                        <p:cond delay="indefinite"/>
                      </p:stCondLst>
                      <p:childTnLst>
                        <p:par>
                          <p:cTn id="7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9" fill="hold" nodeType="clickPar">
                      <p:stCondLst>
                        <p:cond delay="indefinite"/>
                      </p:stCondLst>
                      <p:childTnLst>
                        <p:par>
                          <p:cTn id="7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7" fill="hold" nodeType="clickPar">
                      <p:stCondLst>
                        <p:cond delay="indefinite"/>
                      </p:stCondLst>
                      <p:childTnLst>
                        <p:par>
                          <p:cTn id="7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5" fill="hold" nodeType="clickPar">
                      <p:stCondLst>
                        <p:cond delay="indefinite"/>
                      </p:stCondLst>
                      <p:childTnLst>
                        <p:par>
                          <p:cTn id="7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 nodeType="clickPar">
                      <p:stCondLst>
                        <p:cond delay="indefinite"/>
                      </p:stCondLst>
                      <p:childTnLst>
                        <p:par>
                          <p:cTn id="7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1" fill="hold" nodeType="clickPar">
                      <p:stCondLst>
                        <p:cond delay="indefinite"/>
                      </p:stCondLst>
                      <p:childTnLst>
                        <p:par>
                          <p:cTn id="7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9" fill="hold" nodeType="clickPar">
                      <p:stCondLst>
                        <p:cond delay="indefinite"/>
                      </p:stCondLst>
                      <p:childTnLst>
                        <p:par>
                          <p:cTn id="7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7" fill="hold" nodeType="clickPar">
                      <p:stCondLst>
                        <p:cond delay="indefinite"/>
                      </p:stCondLst>
                      <p:childTnLst>
                        <p:par>
                          <p:cTn id="7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5" fill="hold" nodeType="clickPar">
                      <p:stCondLst>
                        <p:cond delay="indefinite"/>
                      </p:stCondLst>
                      <p:childTnLst>
                        <p:par>
                          <p:cTn id="8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3" fill="hold" nodeType="clickPar">
                      <p:stCondLst>
                        <p:cond delay="indefinite"/>
                      </p:stCondLst>
                      <p:childTnLst>
                        <p:par>
                          <p:cTn id="8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1" fill="hold" nodeType="clickPar">
                      <p:stCondLst>
                        <p:cond delay="indefinite"/>
                      </p:stCondLst>
                      <p:childTnLst>
                        <p:par>
                          <p:cTn id="8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 nodeType="clickPar">
                      <p:stCondLst>
                        <p:cond delay="indefinite"/>
                      </p:stCondLst>
                      <p:childTnLst>
                        <p:par>
                          <p:cTn id="8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7" fill="hold" nodeType="clickPar">
                      <p:stCondLst>
                        <p:cond delay="indefinite"/>
                      </p:stCondLst>
                      <p:childTnLst>
                        <p:par>
                          <p:cTn id="8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5" fill="hold" nodeType="clickPar">
                      <p:stCondLst>
                        <p:cond delay="indefinite"/>
                      </p:stCondLst>
                      <p:childTnLst>
                        <p:par>
                          <p:cTn id="8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 nodeType="clickPar">
                      <p:stCondLst>
                        <p:cond delay="indefinite"/>
                      </p:stCondLst>
                      <p:childTnLst>
                        <p:par>
                          <p:cTn id="8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1" fill="hold" nodeType="clickPar">
                      <p:stCondLst>
                        <p:cond delay="indefinite"/>
                      </p:stCondLst>
                      <p:childTnLst>
                        <p:par>
                          <p:cTn id="8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9" fill="hold" nodeType="clickPar">
                      <p:stCondLst>
                        <p:cond delay="indefinite"/>
                      </p:stCondLst>
                      <p:childTnLst>
                        <p:par>
                          <p:cTn id="8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7" fill="hold" nodeType="clickPar">
                      <p:stCondLst>
                        <p:cond delay="indefinite"/>
                      </p:stCondLst>
                      <p:childTnLst>
                        <p:par>
                          <p:cTn id="8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5" fill="hold" nodeType="clickPar">
                      <p:stCondLst>
                        <p:cond delay="indefinite"/>
                      </p:stCondLst>
                      <p:childTnLst>
                        <p:par>
                          <p:cTn id="8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3" fill="hold" nodeType="clickPar">
                      <p:stCondLst>
                        <p:cond delay="indefinite"/>
                      </p:stCondLst>
                      <p:childTnLst>
                        <p:par>
                          <p:cTn id="8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1" fill="hold" nodeType="clickPar">
                      <p:stCondLst>
                        <p:cond delay="indefinite"/>
                      </p:stCondLst>
                      <p:childTnLst>
                        <p:par>
                          <p:cTn id="9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9" fill="hold" nodeType="clickPar">
                      <p:stCondLst>
                        <p:cond delay="indefinite"/>
                      </p:stCondLst>
                      <p:childTnLst>
                        <p:par>
                          <p:cTn id="9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7" fill="hold" nodeType="clickPar">
                      <p:stCondLst>
                        <p:cond delay="indefinite"/>
                      </p:stCondLst>
                      <p:childTnLst>
                        <p:par>
                          <p:cTn id="9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5" fill="hold" nodeType="clickPar">
                      <p:stCondLst>
                        <p:cond delay="indefinite"/>
                      </p:stCondLst>
                      <p:childTnLst>
                        <p:par>
                          <p:cTn id="9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3" fill="hold" nodeType="clickPar">
                      <p:stCondLst>
                        <p:cond delay="indefinite"/>
                      </p:stCondLst>
                      <p:childTnLst>
                        <p:par>
                          <p:cTn id="9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1" fill="hold" nodeType="clickPar">
                      <p:stCondLst>
                        <p:cond delay="indefinite"/>
                      </p:stCondLst>
                      <p:childTnLst>
                        <p:par>
                          <p:cTn id="9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9" fill="hold" nodeType="clickPar">
                      <p:stCondLst>
                        <p:cond delay="indefinite"/>
                      </p:stCondLst>
                      <p:childTnLst>
                        <p:par>
                          <p:cTn id="9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7" fill="hold" nodeType="clickPar">
                      <p:stCondLst>
                        <p:cond delay="indefinite"/>
                      </p:stCondLst>
                      <p:childTnLst>
                        <p:par>
                          <p:cTn id="9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65" restart="whenNotActive" fill="hold" evtFilter="cancelBubble" nodeType="interactiveSeq">
                <p:stCondLst>
                  <p:cond evt="onClick" delay="0">
                    <p:tgtEl>
                      <p:spTgt spid="1088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6" fill="hold" nodeType="clickPar">
                      <p:stCondLst>
                        <p:cond delay="0"/>
                      </p:stCondLst>
                      <p:childTnLst>
                        <p:par>
                          <p:cTn id="9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0" fill="hold">
                      <p:stCondLst>
                        <p:cond delay="indefinite"/>
                      </p:stCondLst>
                      <p:childTnLst>
                        <p:par>
                          <p:cTn id="971" fill="hold">
                            <p:stCondLst>
                              <p:cond delay="0"/>
                            </p:stCondLst>
                            <p:childTnLst>
                              <p:par>
                                <p:cTn id="9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4" fill="hold">
                      <p:stCondLst>
                        <p:cond delay="indefinite"/>
                      </p:stCondLst>
                      <p:childTnLst>
                        <p:par>
                          <p:cTn id="975" fill="hold">
                            <p:stCondLst>
                              <p:cond delay="0"/>
                            </p:stCondLst>
                            <p:childTnLst>
                              <p:par>
                                <p:cTn id="9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8" fill="hold">
                      <p:stCondLst>
                        <p:cond delay="indefinite"/>
                      </p:stCondLst>
                      <p:childTnLst>
                        <p:par>
                          <p:cTn id="979" fill="hold">
                            <p:stCondLst>
                              <p:cond delay="0"/>
                            </p:stCondLst>
                            <p:childTnLst>
                              <p:par>
                                <p:cTn id="9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2" fill="hold">
                      <p:stCondLst>
                        <p:cond delay="indefinite"/>
                      </p:stCondLst>
                      <p:childTnLst>
                        <p:par>
                          <p:cTn id="983" fill="hold">
                            <p:stCondLst>
                              <p:cond delay="0"/>
                            </p:stCondLst>
                            <p:childTnLst>
                              <p:par>
                                <p:cTn id="9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6" fill="hold">
                      <p:stCondLst>
                        <p:cond delay="indefinite"/>
                      </p:stCondLst>
                      <p:childTnLst>
                        <p:par>
                          <p:cTn id="987" fill="hold">
                            <p:stCondLst>
                              <p:cond delay="0"/>
                            </p:stCondLst>
                            <p:childTnLst>
                              <p:par>
                                <p:cTn id="9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0" fill="hold">
                      <p:stCondLst>
                        <p:cond delay="indefinite"/>
                      </p:stCondLst>
                      <p:childTnLst>
                        <p:par>
                          <p:cTn id="991" fill="hold">
                            <p:stCondLst>
                              <p:cond delay="0"/>
                            </p:stCondLst>
                            <p:childTnLst>
                              <p:par>
                                <p:cTn id="9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4" fill="hold" nodeType="clickPar">
                      <p:stCondLst>
                        <p:cond delay="indefinite"/>
                      </p:stCondLst>
                      <p:childTnLst>
                        <p:par>
                          <p:cTn id="9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824"/>
                  </p:tgtEl>
                </p:cond>
              </p:nextCondLst>
            </p:seq>
          </p:childTnLst>
        </p:cTn>
      </p:par>
    </p:tnLst>
    <p:bldLst>
      <p:bldP spid="2" grpId="0" build="p"/>
      <p:bldP spid="108546" grpId="0" animBg="1"/>
      <p:bldP spid="108547" grpId="0" animBg="1"/>
      <p:bldP spid="108548" grpId="0" animBg="1"/>
      <p:bldP spid="108549" grpId="0" animBg="1"/>
      <p:bldP spid="108550" grpId="0" animBg="1"/>
      <p:bldP spid="108551" grpId="0" animBg="1"/>
      <p:bldP spid="108552" grpId="0" animBg="1"/>
      <p:bldP spid="108553" grpId="0" animBg="1"/>
      <p:bldP spid="108554" grpId="0" animBg="1"/>
      <p:bldP spid="108555" grpId="0" animBg="1"/>
      <p:bldP spid="108556" grpId="0" animBg="1"/>
      <p:bldP spid="108557" grpId="0" animBg="1"/>
      <p:bldP spid="108558" grpId="0" animBg="1"/>
      <p:bldP spid="108559" grpId="0" animBg="1"/>
      <p:bldP spid="108560" grpId="0" animBg="1"/>
      <p:bldP spid="108561" grpId="0" animBg="1"/>
      <p:bldP spid="108562" grpId="0" animBg="1"/>
      <p:bldP spid="108563" grpId="0" animBg="1"/>
      <p:bldP spid="108564" grpId="0" animBg="1"/>
      <p:bldP spid="108565" grpId="0" animBg="1"/>
      <p:bldP spid="108566" grpId="0" animBg="1"/>
      <p:bldP spid="108567" grpId="0" animBg="1"/>
      <p:bldP spid="108568" grpId="0" animBg="1"/>
      <p:bldP spid="108569" grpId="0" animBg="1"/>
      <p:bldP spid="108570" grpId="0" animBg="1"/>
      <p:bldP spid="108571" grpId="0" animBg="1"/>
      <p:bldP spid="108572" grpId="0" animBg="1"/>
      <p:bldP spid="108573" grpId="0" animBg="1"/>
      <p:bldP spid="108574" grpId="0" animBg="1"/>
      <p:bldP spid="108575" grpId="0" animBg="1"/>
      <p:bldP spid="108576" grpId="0" animBg="1"/>
      <p:bldP spid="108577" grpId="0" animBg="1"/>
      <p:bldP spid="108578" grpId="0" animBg="1"/>
      <p:bldP spid="108579" grpId="0" animBg="1"/>
      <p:bldP spid="108580" grpId="0" animBg="1"/>
      <p:bldP spid="108581" grpId="0" animBg="1"/>
      <p:bldP spid="108582" grpId="0" animBg="1"/>
      <p:bldP spid="108583" grpId="0" animBg="1"/>
      <p:bldP spid="108584" grpId="0" animBg="1"/>
      <p:bldP spid="108585" grpId="0" animBg="1"/>
      <p:bldP spid="108586" grpId="0" animBg="1"/>
      <p:bldP spid="108587" grpId="0" animBg="1"/>
      <p:bldP spid="108588" grpId="0" animBg="1"/>
      <p:bldP spid="108589" grpId="0" animBg="1"/>
      <p:bldP spid="108590" grpId="0" animBg="1"/>
      <p:bldP spid="108591" grpId="0" animBg="1"/>
      <p:bldP spid="108592" grpId="0" animBg="1"/>
      <p:bldP spid="108593" grpId="0" animBg="1"/>
      <p:bldP spid="108594" grpId="0" animBg="1"/>
      <p:bldP spid="108595" grpId="0" animBg="1"/>
      <p:bldP spid="108596" grpId="0" animBg="1"/>
      <p:bldP spid="108597" grpId="0" animBg="1"/>
      <p:bldP spid="108598" grpId="0" animBg="1"/>
      <p:bldP spid="108599" grpId="0" animBg="1"/>
      <p:bldP spid="108600" grpId="0" animBg="1"/>
      <p:bldP spid="108601" grpId="0" animBg="1"/>
      <p:bldP spid="108602" grpId="0" animBg="1"/>
      <p:bldP spid="108603" grpId="0" animBg="1"/>
      <p:bldP spid="108604" grpId="0" animBg="1"/>
      <p:bldP spid="108605" grpId="0" animBg="1"/>
      <p:bldP spid="108606" grpId="0" animBg="1"/>
      <p:bldP spid="108607" grpId="0" animBg="1"/>
      <p:bldP spid="108608" grpId="0" animBg="1"/>
      <p:bldP spid="108609" grpId="0" animBg="1"/>
      <p:bldP spid="108610" grpId="0" animBg="1"/>
      <p:bldP spid="108611" grpId="0" animBg="1"/>
      <p:bldP spid="108612" grpId="0" animBg="1"/>
      <p:bldP spid="108613" grpId="0" animBg="1"/>
      <p:bldP spid="108614" grpId="0" animBg="1"/>
      <p:bldP spid="108615" grpId="0" animBg="1"/>
      <p:bldP spid="108616" grpId="0" animBg="1"/>
      <p:bldP spid="108617" grpId="0" animBg="1"/>
      <p:bldP spid="108618" grpId="0" animBg="1"/>
      <p:bldP spid="108619" grpId="0" animBg="1"/>
      <p:bldP spid="108620" grpId="0" animBg="1"/>
      <p:bldP spid="108621" grpId="0" animBg="1"/>
      <p:bldP spid="108622" grpId="0" animBg="1"/>
      <p:bldP spid="108623" grpId="0" animBg="1"/>
      <p:bldP spid="108624" grpId="0" animBg="1"/>
      <p:bldP spid="108625" grpId="0" animBg="1"/>
      <p:bldP spid="108626" grpId="0" animBg="1"/>
      <p:bldP spid="108627" grpId="0" animBg="1"/>
      <p:bldP spid="108628" grpId="0" animBg="1"/>
      <p:bldP spid="108629" grpId="0" animBg="1"/>
      <p:bldP spid="108630" grpId="0" animBg="1"/>
      <p:bldP spid="108631" grpId="0" animBg="1"/>
      <p:bldP spid="108632" grpId="0" animBg="1"/>
      <p:bldP spid="108633" grpId="0" animBg="1"/>
      <p:bldP spid="108634" grpId="0" animBg="1"/>
      <p:bldP spid="108635" grpId="0" animBg="1"/>
      <p:bldP spid="108636" grpId="0" animBg="1"/>
      <p:bldP spid="108637" grpId="0" animBg="1"/>
      <p:bldP spid="108638" grpId="0" animBg="1"/>
      <p:bldP spid="108639" grpId="0" animBg="1"/>
      <p:bldP spid="108640" grpId="0" animBg="1"/>
      <p:bldP spid="108641" grpId="0" animBg="1"/>
      <p:bldP spid="108642" grpId="0" animBg="1"/>
      <p:bldP spid="108643" grpId="0" animBg="1"/>
      <p:bldP spid="108644" grpId="0" animBg="1"/>
      <p:bldP spid="108645" grpId="0" animBg="1"/>
      <p:bldP spid="108646" grpId="0" animBg="1"/>
      <p:bldP spid="108647" grpId="0" animBg="1"/>
      <p:bldP spid="108648" grpId="0" animBg="1"/>
      <p:bldP spid="108649" grpId="0" animBg="1"/>
      <p:bldP spid="108650" grpId="0" animBg="1"/>
      <p:bldP spid="108651" grpId="0" animBg="1"/>
      <p:bldP spid="108652" grpId="0" animBg="1"/>
      <p:bldP spid="108653" grpId="0" animBg="1"/>
      <p:bldP spid="108654" grpId="0" animBg="1"/>
      <p:bldP spid="108655" grpId="0" animBg="1"/>
      <p:bldP spid="108656" grpId="0" animBg="1"/>
      <p:bldP spid="108657" grpId="0" animBg="1"/>
      <p:bldP spid="108658" grpId="0" animBg="1"/>
      <p:bldP spid="108659" grpId="0" animBg="1"/>
      <p:bldP spid="108660" grpId="0" animBg="1"/>
      <p:bldP spid="108661" grpId="0" animBg="1"/>
      <p:bldP spid="108662" grpId="0" animBg="1"/>
      <p:bldP spid="108663" grpId="0" animBg="1"/>
      <p:bldP spid="108666" grpId="0" animBg="1"/>
      <p:bldP spid="108667" grpId="0" animBg="1"/>
      <p:bldP spid="108698" grpId="0" animBg="1"/>
      <p:bldP spid="108699" grpId="0" animBg="1"/>
      <p:bldP spid="108700" grpId="0" animBg="1"/>
      <p:bldP spid="108701" grpId="0" animBg="1"/>
      <p:bldP spid="108702" grpId="0" animBg="1"/>
      <p:bldP spid="108703" grpId="0" animBg="1"/>
      <p:bldP spid="108704" grpId="0" animBg="1"/>
      <p:bldP spid="108705" grpId="0" animBg="1"/>
      <p:bldP spid="108706" grpId="0" animBg="1"/>
      <p:bldP spid="108707" grpId="0" animBg="1"/>
      <p:bldP spid="108708" grpId="0" animBg="1"/>
      <p:bldP spid="108709" grpId="0" animBg="1"/>
      <p:bldP spid="108710" grpId="0" animBg="1"/>
      <p:bldP spid="108711" grpId="0" animBg="1"/>
      <p:bldP spid="108712" grpId="0" animBg="1"/>
      <p:bldP spid="108713" grpId="0" animBg="1"/>
      <p:bldP spid="108714" grpId="0" animBg="1"/>
      <p:bldP spid="108715" grpId="0" animBg="1"/>
      <p:bldP spid="108716" grpId="0" animBg="1"/>
      <p:bldP spid="108717" grpId="0" animBg="1"/>
      <p:bldP spid="108718" grpId="0" animBg="1"/>
      <p:bldP spid="108719" grpId="0" animBg="1"/>
      <p:bldP spid="108720" grpId="0" animBg="1"/>
      <p:bldP spid="108721" grpId="0" animBg="1"/>
      <p:bldP spid="108722" grpId="0" animBg="1"/>
      <p:bldP spid="108723" grpId="0" animBg="1"/>
      <p:bldP spid="108724" grpId="0" animBg="1"/>
      <p:bldP spid="108725" grpId="0" animBg="1"/>
      <p:bldP spid="108726" grpId="0" animBg="1"/>
      <p:bldP spid="108727" grpId="0" animBg="1"/>
      <p:bldP spid="108728" grpId="0" animBg="1"/>
      <p:bldP spid="108729" grpId="0" animBg="1"/>
      <p:bldP spid="108730" grpId="0" animBg="1"/>
      <p:bldP spid="108731" grpId="0" animBg="1"/>
      <p:bldP spid="108732" grpId="0" animBg="1"/>
      <p:bldP spid="108733" grpId="0" animBg="1"/>
      <p:bldP spid="108734" grpId="0" animBg="1"/>
      <p:bldP spid="108735" grpId="0" animBg="1"/>
      <p:bldP spid="108736" grpId="0" animBg="1"/>
      <p:bldP spid="108737" grpId="0" animBg="1"/>
      <p:bldP spid="108738" grpId="0" animBg="1"/>
      <p:bldP spid="108739" grpId="0" animBg="1"/>
      <p:bldP spid="108740" grpId="0" animBg="1"/>
      <p:bldP spid="108741" grpId="0" animBg="1"/>
      <p:bldP spid="108742" grpId="0" animBg="1"/>
      <p:bldP spid="108743" grpId="0" animBg="1"/>
      <p:bldP spid="108744" grpId="0" animBg="1"/>
      <p:bldP spid="108745" grpId="0" animBg="1"/>
      <p:bldP spid="108746" grpId="0" animBg="1"/>
      <p:bldP spid="108747" grpId="0" animBg="1"/>
      <p:bldP spid="108748" grpId="0" animBg="1"/>
      <p:bldP spid="108749" grpId="0" animBg="1"/>
      <p:bldP spid="108750" grpId="0" animBg="1"/>
      <p:bldP spid="108751" grpId="0" animBg="1"/>
      <p:bldP spid="108752" grpId="0" animBg="1"/>
      <p:bldP spid="108753" grpId="0" animBg="1"/>
      <p:bldP spid="108754" grpId="0" animBg="1"/>
      <p:bldP spid="108755" grpId="0" animBg="1"/>
      <p:bldP spid="108756" grpId="0" animBg="1"/>
      <p:bldP spid="108757" grpId="0" animBg="1"/>
      <p:bldP spid="108758" grpId="0" animBg="1"/>
      <p:bldP spid="108759" grpId="0" animBg="1"/>
      <p:bldP spid="108760" grpId="0" animBg="1"/>
      <p:bldP spid="108761" grpId="0" animBg="1"/>
      <p:bldP spid="108762" grpId="0" animBg="1"/>
      <p:bldP spid="108763" grpId="0" animBg="1"/>
      <p:bldP spid="108764" grpId="0" animBg="1"/>
      <p:bldP spid="108765" grpId="0" animBg="1"/>
      <p:bldP spid="108766" grpId="0" animBg="1"/>
      <p:bldP spid="108767" grpId="0" animBg="1"/>
      <p:bldP spid="108768" grpId="0" animBg="1"/>
      <p:bldP spid="108769" grpId="0" animBg="1"/>
      <p:bldP spid="108770" grpId="0" animBg="1"/>
      <p:bldP spid="108771" grpId="0" animBg="1"/>
      <p:bldP spid="108772" grpId="0" animBg="1"/>
      <p:bldP spid="108773" grpId="0" animBg="1"/>
      <p:bldP spid="108774" grpId="0" animBg="1"/>
      <p:bldP spid="108775" grpId="0" animBg="1"/>
      <p:bldP spid="108776" grpId="0" animBg="1"/>
      <p:bldP spid="108777" grpId="0" animBg="1"/>
      <p:bldP spid="108778" grpId="0" animBg="1"/>
      <p:bldP spid="108779" grpId="0" animBg="1"/>
      <p:bldP spid="108780" grpId="0" animBg="1"/>
      <p:bldP spid="108781" grpId="0" animBg="1"/>
      <p:bldP spid="108782" grpId="0" animBg="1"/>
      <p:bldP spid="108783" grpId="0" animBg="1"/>
      <p:bldP spid="108784" grpId="0" animBg="1"/>
      <p:bldP spid="108785" grpId="0" animBg="1"/>
      <p:bldP spid="108786" grpId="0" animBg="1"/>
      <p:bldP spid="108787" grpId="0" animBg="1"/>
      <p:bldP spid="108788" grpId="0" animBg="1"/>
      <p:bldP spid="108789" grpId="0" animBg="1"/>
      <p:bldP spid="108790" grpId="0" animBg="1"/>
      <p:bldP spid="108791" grpId="0" animBg="1"/>
      <p:bldP spid="108792" grpId="0" animBg="1"/>
      <p:bldP spid="108793" grpId="0" animBg="1"/>
      <p:bldP spid="108794" grpId="0" animBg="1"/>
      <p:bldP spid="108795" grpId="0" animBg="1"/>
      <p:bldP spid="108796" grpId="0" animBg="1"/>
      <p:bldP spid="108797" grpId="0" animBg="1"/>
      <p:bldP spid="108798" grpId="0" animBg="1"/>
      <p:bldP spid="108799" grpId="0" animBg="1"/>
      <p:bldP spid="108800" grpId="0" animBg="1"/>
      <p:bldP spid="108801" grpId="0" animBg="1"/>
      <p:bldP spid="108802" grpId="0" animBg="1"/>
      <p:bldP spid="108803" grpId="0" animBg="1"/>
      <p:bldP spid="108804" grpId="0" animBg="1"/>
      <p:bldP spid="108805" grpId="0" animBg="1"/>
      <p:bldP spid="108806" grpId="0" animBg="1"/>
      <p:bldP spid="108807" grpId="0" animBg="1"/>
      <p:bldP spid="108808" grpId="0" animBg="1"/>
      <p:bldP spid="108809" grpId="0" animBg="1"/>
      <p:bldP spid="108810" grpId="0" animBg="1"/>
      <p:bldP spid="108811" grpId="0" animBg="1"/>
      <p:bldP spid="108812" grpId="0" animBg="1"/>
      <p:bldP spid="108813" grpId="0" animBg="1"/>
      <p:bldP spid="108823" grpId="0" animBg="1"/>
      <p:bldP spid="108825" grpId="0"/>
      <p:bldP spid="108826" grpId="0"/>
      <p:bldP spid="108827" grpId="0"/>
      <p:bldP spid="108828" grpId="0"/>
      <p:bldP spid="108829" grpId="0"/>
      <p:bldP spid="108830" grpId="0"/>
      <p:bldP spid="108831" grpId="0"/>
      <p:bldP spid="108832" grpId="0"/>
      <p:bldP spid="108833" grpId="0"/>
      <p:bldP spid="108834" grpId="0"/>
      <p:bldP spid="108835" grpId="0"/>
      <p:bldP spid="108836" grpId="0"/>
      <p:bldP spid="108837" grpId="0"/>
      <p:bldP spid="108838" grpId="0"/>
      <p:bldP spid="108839" grpId="0"/>
      <p:bldP spid="108840" grpId="0"/>
      <p:bldP spid="108841" grpId="0"/>
      <p:bldP spid="108842" grpId="0"/>
      <p:bldP spid="108843" grpId="0"/>
      <p:bldP spid="108844" grpId="0"/>
      <p:bldP spid="108845" grpId="0"/>
      <p:bldP spid="108846" grpId="0"/>
      <p:bldP spid="108847" grpId="0"/>
      <p:bldP spid="108848" grpId="0"/>
      <p:bldP spid="108849" grpId="0"/>
      <p:bldP spid="108850" grpId="0"/>
      <p:bldP spid="108851" grpId="0"/>
      <p:bldP spid="108852" grpId="0"/>
      <p:bldP spid="108853" grpId="0"/>
      <p:bldP spid="108854" grpId="0"/>
      <p:bldP spid="108855" grpId="0"/>
      <p:bldP spid="108856" grpId="0"/>
      <p:bldP spid="108857" grpId="0"/>
      <p:bldP spid="108858" grpId="0"/>
      <p:bldP spid="108859" grpId="0"/>
      <p:bldP spid="108860" grpId="0"/>
      <p:bldP spid="108861" grpId="0"/>
      <p:bldP spid="108862" grpId="0"/>
      <p:bldP spid="108863" grpId="0"/>
      <p:bldP spid="108864" grpId="0"/>
      <p:bldP spid="108865" grpId="0"/>
      <p:bldP spid="108866" grpId="0"/>
      <p:bldP spid="108867" grpId="0"/>
      <p:bldP spid="108868" grpId="0"/>
      <p:bldP spid="108869" grpId="0"/>
      <p:bldP spid="108870" grpId="0"/>
      <p:bldP spid="108871" grpId="0"/>
      <p:bldP spid="108872" grpId="0"/>
      <p:bldP spid="108873" grpId="0"/>
      <p:bldP spid="108874" grpId="0"/>
      <p:bldP spid="108875" grpId="0"/>
      <p:bldP spid="108876" grpId="0"/>
      <p:bldP spid="108877" grpId="0"/>
      <p:bldP spid="108878" grpId="0"/>
      <p:bldP spid="108879" grpId="0"/>
      <p:bldP spid="108880" grpId="0"/>
      <p:bldP spid="108881" grpId="0"/>
      <p:bldP spid="108882" grpId="0"/>
      <p:bldP spid="108883" grpId="0"/>
      <p:bldP spid="108884" grpId="0"/>
      <p:bldP spid="108885" grpId="0"/>
      <p:bldP spid="108886" grpId="0"/>
      <p:bldP spid="108887" grpId="0"/>
      <p:bldP spid="108888" grpId="0"/>
      <p:bldP spid="108889" grpId="0"/>
      <p:bldP spid="108890" grpId="0"/>
      <p:bldP spid="108891" grpId="0"/>
      <p:bldP spid="108892" grpId="0"/>
      <p:bldP spid="108893" grpId="0"/>
      <p:bldP spid="108894" grpId="0"/>
      <p:bldP spid="108895" grpId="0"/>
      <p:bldP spid="108896" grpId="0"/>
      <p:bldP spid="108897" grpId="0"/>
      <p:bldP spid="108898" grpId="0"/>
      <p:bldP spid="108899" grpId="0"/>
      <p:bldP spid="108900" grpId="0"/>
      <p:bldP spid="108901" grpId="0"/>
      <p:bldP spid="108902" grpId="0"/>
      <p:bldP spid="108903" grpId="0"/>
      <p:bldP spid="108904" grpId="0"/>
      <p:bldP spid="108905" grpId="0"/>
      <p:bldP spid="108906" grpId="0"/>
      <p:bldP spid="108907" grpId="0"/>
      <p:bldP spid="108908" grpId="0"/>
      <p:bldP spid="108909" grpId="0"/>
      <p:bldP spid="108910" grpId="0"/>
      <p:bldP spid="108911" grpId="0"/>
      <p:bldP spid="108912" grpId="0"/>
      <p:bldP spid="108913" grpId="0"/>
      <p:bldP spid="108914" grpId="0"/>
      <p:bldP spid="108915" grpId="0"/>
      <p:bldP spid="108916" grpId="0"/>
      <p:bldP spid="108917" grpId="0"/>
      <p:bldP spid="108918" grpId="0"/>
      <p:bldP spid="108919" grpId="0"/>
      <p:bldP spid="108920" grpId="0"/>
      <p:bldP spid="108921" grpId="0"/>
      <p:bldP spid="108922" grpId="0"/>
      <p:bldP spid="108923" grpId="0"/>
      <p:bldP spid="108924" grpId="0"/>
      <p:bldP spid="108925" grpId="0"/>
      <p:bldP spid="108926" grpId="0"/>
      <p:bldP spid="108927" grpId="0"/>
      <p:bldP spid="108928" grpId="0"/>
      <p:bldP spid="108929" grpId="0"/>
      <p:bldP spid="108930" grpId="0"/>
      <p:bldP spid="108931" grpId="0"/>
      <p:bldP spid="108932" grpId="0"/>
      <p:bldP spid="108933" grpId="0"/>
      <p:bldP spid="108934" grpId="0"/>
      <p:bldP spid="108935" grpId="0"/>
      <p:bldP spid="108936" grpId="0"/>
      <p:bldP spid="108937" grpId="0"/>
      <p:bldP spid="108938" grpId="0"/>
      <p:bldP spid="108939" grpId="0"/>
      <p:bldP spid="108940" grpId="0"/>
      <p:bldP spid="108941" grpId="0"/>
      <p:bldP spid="108942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 cap="rnd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15967</TotalTime>
  <Words>1940</Words>
  <Application>Microsoft Office PowerPoint</Application>
  <PresentationFormat>On-screen Show (4:3)</PresentationFormat>
  <Paragraphs>576</Paragraphs>
  <Slides>22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Times New Roman</vt:lpstr>
      <vt:lpstr>1_Office Theme</vt:lpstr>
      <vt:lpstr>Introduction to Chemistry:  Atoms and Ions</vt:lpstr>
      <vt:lpstr>Levels of Organization</vt:lpstr>
      <vt:lpstr>Chemistry Basics for Budding Biologists</vt:lpstr>
      <vt:lpstr>Atoms</vt:lpstr>
      <vt:lpstr>Atomic Number and the Periodic Table</vt:lpstr>
      <vt:lpstr>So Why is the Periodic Table Shaped…</vt:lpstr>
      <vt:lpstr>Energy Shells</vt:lpstr>
      <vt:lpstr>Electron Configuration</vt:lpstr>
      <vt:lpstr>PowerPoint Presentation</vt:lpstr>
      <vt:lpstr>Periodic Table of the Elements</vt:lpstr>
      <vt:lpstr>Lewis Dot Structure (for atoms)</vt:lpstr>
      <vt:lpstr>Atoms Can Gain/Lose Electrons</vt:lpstr>
      <vt:lpstr>Why Form Ions?</vt:lpstr>
      <vt:lpstr>Group 18</vt:lpstr>
      <vt:lpstr>Groups 6 and 7</vt:lpstr>
      <vt:lpstr>Groups 1 and 2</vt:lpstr>
      <vt:lpstr>Groups 1 and 2</vt:lpstr>
      <vt:lpstr>Ions</vt:lpstr>
      <vt:lpstr>Groups 6 and 7</vt:lpstr>
      <vt:lpstr>Hydrogen (special case)</vt:lpstr>
      <vt:lpstr>Atom on the Inside</vt:lpstr>
      <vt:lpstr>Summary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Chemistry Primer</dc:title>
  <dc:creator>Jason Robert Mayberry</dc:creator>
  <cp:lastModifiedBy>Jason  Mayberry</cp:lastModifiedBy>
  <cp:revision>191</cp:revision>
  <cp:lastPrinted>2019-08-20T15:04:08Z</cp:lastPrinted>
  <dcterms:created xsi:type="dcterms:W3CDTF">2017-01-18T14:07:35Z</dcterms:created>
  <dcterms:modified xsi:type="dcterms:W3CDTF">2023-05-31T01:18:25Z</dcterms:modified>
</cp:coreProperties>
</file>